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F7147-86AD-4930-9359-CF09C9B0DD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FF2D2-37FC-4476-A75A-A2C44D32DE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amåt, Kristi stridsmä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32859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Framåt</a:t>
            </a:r>
            <a:r>
              <a:rPr lang="en-US" b="1" dirty="0" smtClean="0"/>
              <a:t>, Kristi </a:t>
            </a:r>
            <a:r>
              <a:rPr lang="en-US" b="1" dirty="0" err="1" smtClean="0"/>
              <a:t>stridsmän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20688"/>
            <a:ext cx="4752528" cy="5904656"/>
          </a:xfrm>
        </p:spPr>
        <p:txBody>
          <a:bodyPr numCol="1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Fram, Kristi stridsmän, upp til helig strid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Under korses fana, genom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kamp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frid!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Kristus, Själv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Konung, för oss trofast an,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Segerkraft i  striden giver endast Han.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Kör: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Framåt</a:t>
            </a:r>
            <a:r>
              <a:rPr lang="sv-SE" sz="1800" b="1" dirty="0" smtClean="0">
                <a:solidFill>
                  <a:srgbClr val="FF0000"/>
                </a:solidFill>
              </a:rPr>
              <a:t>, Kristi stridsmän, upp til helig strid 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Under korses fana, genom kamp till frid! 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För det namnet Jesus satans härar fly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Upp då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stridsmän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trots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stridens gny!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Mörkrets makter bäva för vår glada sång.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Därför prisen Herren, bröder, dagen lång. 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Framåt</a:t>
            </a:r>
            <a:r>
              <a:rPr lang="en-US" sz="1800" b="1" dirty="0" smtClean="0"/>
              <a:t>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då,  I trogne, under helig fröjd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Höjen jubelsången upp mot himlens  höjd: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 och pris åra i all evighet.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Vare Dig, vår Konung, för  Din trofasthet!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134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Framåt, Kristi stridsmän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Fram, I Kristi stridsmän</dc:title>
  <dc:creator>mary</dc:creator>
  <cp:lastModifiedBy>mary</cp:lastModifiedBy>
  <cp:revision>19</cp:revision>
  <dcterms:created xsi:type="dcterms:W3CDTF">2022-09-30T16:36:48Z</dcterms:created>
  <dcterms:modified xsi:type="dcterms:W3CDTF">2022-10-03T18:58:26Z</dcterms:modified>
</cp:coreProperties>
</file>