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48541-406A-4B0A-A237-F6CD85AE4843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29F4D-2FDC-42EA-BAF8-7CA8D54359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rmes y Adel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104456" cy="4320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Firmes</a:t>
            </a:r>
            <a:r>
              <a:rPr lang="en-US" b="1" dirty="0" smtClean="0"/>
              <a:t> </a:t>
            </a:r>
            <a:r>
              <a:rPr lang="en-US" b="1" dirty="0"/>
              <a:t>y </a:t>
            </a:r>
            <a:r>
              <a:rPr lang="en-US" b="1" dirty="0" err="1"/>
              <a:t>Adelante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8496944" cy="5184576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Firmes y adelante, huestes de la fe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temor alguno que Jesús nos ve,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Jefe soberano Cristo al frente va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la regia enseña tremolando está.</a:t>
            </a: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Firmes y adelante huestes de la fe,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Sin temor alguno que Jesús nos ve.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sagrado nombre de nuestro adalid,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Tiembla el enemigo y huye de la lid,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Nuestra es la victoria, dad a Dios loor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oigale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averno lleno de pavor.</a:t>
            </a:r>
          </a:p>
          <a:p>
            <a:pPr algn="l"/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Muevese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potente la iglesia de Dios,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los ya gloriosos marchamos en pos,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Somos solo un cuerpo y uno es el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la esperanza y uno nuestro amor.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Tronos y coronas pueden perecer,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Jesús la iglesia constante ha de ser,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en contra suya, prevalecerá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la promesa nunca faltará.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Firmes y Adelante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Firmes y Adelante </dc:title>
  <dc:creator>mary</dc:creator>
  <cp:lastModifiedBy>mary</cp:lastModifiedBy>
  <cp:revision>10</cp:revision>
  <dcterms:created xsi:type="dcterms:W3CDTF">2022-10-03T00:21:58Z</dcterms:created>
  <dcterms:modified xsi:type="dcterms:W3CDTF">2022-10-04T15:51:49Z</dcterms:modified>
</cp:coreProperties>
</file>