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0A288-DAF0-400A-9675-A12EBC6D9B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F4596-68A2-41CA-9958-52228B8D5B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 is geen Vriend zo trou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1352" y="0"/>
            <a:ext cx="5832648" cy="506487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Er </a:t>
            </a:r>
            <a:r>
              <a:rPr lang="nl-NL" b="1" dirty="0"/>
              <a:t>is geen Vriend zo trouw</a:t>
            </a:r>
            <a:br>
              <a:rPr lang="nl-NL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5936" y="548680"/>
            <a:ext cx="4536504" cy="4946104"/>
          </a:xfrm>
        </p:spPr>
        <p:txBody>
          <a:bodyPr>
            <a:noAutofit/>
          </a:bodyPr>
          <a:lstStyle/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 geen vriend zo trouw als Jezus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niet één, nee niet één!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alleen kan ons hart genezen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alleen, Hij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alleen.</a:t>
            </a:r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Ref</a:t>
            </a:r>
            <a:endParaRPr lang="nl-NL" sz="17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Nooit is ons zoveel troost gegeven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Zo veel liefde heeft Hij alleen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Er is geen vriend zo trouw als Jezus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Nee niet één, nee niet één!</a:t>
            </a: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 geen dag dat Hij niet dichtbij is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niet één, nee niet één!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 donk’re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nacht  kan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van Hem scheiden,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niet één, nee niet één!</a:t>
            </a: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Nooit is een zondaar vergeefs gekomen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niet één, nee niet één!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Elk die gelooft heeft Hij aangenomen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alleen, Hij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alleen.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Er is geen Vriend zo trouw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Er is geen Vriend zo trouw </dc:title>
  <dc:creator>mary</dc:creator>
  <cp:lastModifiedBy>mary</cp:lastModifiedBy>
  <cp:revision>10</cp:revision>
  <dcterms:created xsi:type="dcterms:W3CDTF">2022-10-23T23:50:37Z</dcterms:created>
  <dcterms:modified xsi:type="dcterms:W3CDTF">2022-10-24T17:48:53Z</dcterms:modified>
</cp:coreProperties>
</file>