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E677-B990-4949-AE6F-75E3A3CB91EF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4C73-5E97-4E78-AC3A-C85D96FEB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E677-B990-4949-AE6F-75E3A3CB91EF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4C73-5E97-4E78-AC3A-C85D96FEB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E677-B990-4949-AE6F-75E3A3CB91EF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4C73-5E97-4E78-AC3A-C85D96FEB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E677-B990-4949-AE6F-75E3A3CB91EF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4C73-5E97-4E78-AC3A-C85D96FEB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E677-B990-4949-AE6F-75E3A3CB91EF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4C73-5E97-4E78-AC3A-C85D96FEB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E677-B990-4949-AE6F-75E3A3CB91EF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4C73-5E97-4E78-AC3A-C85D96FEB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E677-B990-4949-AE6F-75E3A3CB91EF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4C73-5E97-4E78-AC3A-C85D96FEB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E677-B990-4949-AE6F-75E3A3CB91EF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4C73-5E97-4E78-AC3A-C85D96FEB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E677-B990-4949-AE6F-75E3A3CB91EF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4C73-5E97-4E78-AC3A-C85D96FEB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E677-B990-4949-AE6F-75E3A3CB91EF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4C73-5E97-4E78-AC3A-C85D96FEB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E677-B990-4949-AE6F-75E3A3CB91EF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4C73-5E97-4E78-AC3A-C85D96FEB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8E677-B990-4949-AE6F-75E3A3CB91EF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C4C73-5E97-4E78-AC3A-C85D96FEBC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Fountai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117616" y="1340768"/>
            <a:ext cx="6026384" cy="46604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mmanuyeluni raktham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0"/>
            <a:ext cx="5616624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Emmanuyeluni</a:t>
            </a:r>
            <a:r>
              <a:rPr lang="en-US" b="1" dirty="0" smtClean="0"/>
              <a:t> </a:t>
            </a:r>
            <a:r>
              <a:rPr lang="en-US" b="1" dirty="0" err="1" smtClean="0"/>
              <a:t>rakthamu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5400600" cy="4946104"/>
          </a:xfrm>
        </p:spPr>
        <p:txBody>
          <a:bodyPr>
            <a:noAutofit/>
          </a:bodyPr>
          <a:lstStyle/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ఇమ్మానుయేలు రక్తము - ఇంపైన యూటగు</a:t>
            </a: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ఓ పాపి యందు మున్గుము - పాపంబు పోవును</a:t>
            </a:r>
          </a:p>
          <a:p>
            <a:pPr algn="l"/>
            <a:endParaRPr lang="te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800" b="1" dirty="0" smtClean="0">
                <a:solidFill>
                  <a:srgbClr val="FF0000"/>
                </a:solidFill>
              </a:rPr>
              <a:t>పల్లవి</a:t>
            </a:r>
          </a:p>
          <a:p>
            <a:pPr algn="l"/>
            <a:r>
              <a:rPr lang="te-IN" sz="1800" b="1" dirty="0" smtClean="0">
                <a:solidFill>
                  <a:srgbClr val="FF0000"/>
                </a:solidFill>
              </a:rPr>
              <a:t>యేసుండు నాకు మారుగా - ఆ సిల్వ జావగా</a:t>
            </a:r>
          </a:p>
          <a:p>
            <a:pPr algn="l"/>
            <a:r>
              <a:rPr lang="te-IN" sz="1800" b="1" dirty="0" smtClean="0">
                <a:solidFill>
                  <a:srgbClr val="FF0000"/>
                </a:solidFill>
              </a:rPr>
              <a:t>శ్రీ యేసు రక్తమెప్పుడు - శ్రవించు నాకుగా (</a:t>
            </a:r>
            <a:r>
              <a:rPr lang="en-US" sz="1800" b="1" dirty="0" smtClean="0">
                <a:solidFill>
                  <a:srgbClr val="FF0000"/>
                </a:solidFill>
              </a:rPr>
              <a:t>x2</a:t>
            </a:r>
            <a:r>
              <a:rPr lang="en-US" sz="1800" b="1" dirty="0" smtClean="0">
                <a:solidFill>
                  <a:srgbClr val="FF0000"/>
                </a:solidFill>
              </a:rPr>
              <a:t>)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ఆ యూట మున్గి దొంగయు - హా శుధ్ధుడాయెను</a:t>
            </a: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నేనట్టి పాపినిప్పుడు - నేనందు </a:t>
            </a:r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మున్గుదున్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నీ యొక్క పాపమట్టిదే - నిర్మూలమౌటకు</a:t>
            </a: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రక్షించు గొర్రెపిల్ల - నీ రక్తము </a:t>
            </a:r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చాలును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నా నాధు రక్తమందున - నే నమ్మియుండినన్</a:t>
            </a: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నా దేవుని నిండు ప్రేమ - నేనందు చూచేదన్ </a:t>
            </a:r>
          </a:p>
          <a:p>
            <a:pPr algn="l"/>
            <a:endParaRPr lang="te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నా </a:t>
            </a:r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యాయుష్కాలమంతట - నా సంతసంబిదే</a:t>
            </a: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నా క్రీస్తుయొక్క రొమ్మునన్ - నా గానమిదియే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78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Emmanuyeluni rakthamu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Emmanuyeluni rakthamu</dc:title>
  <dc:creator>mary</dc:creator>
  <cp:lastModifiedBy>mary</cp:lastModifiedBy>
  <cp:revision>6</cp:revision>
  <dcterms:created xsi:type="dcterms:W3CDTF">2020-10-16T14:55:32Z</dcterms:created>
  <dcterms:modified xsi:type="dcterms:W3CDTF">2022-10-28T19:08:25Z</dcterms:modified>
</cp:coreProperties>
</file>