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022A-CC99-497F-B39F-2497E174C194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F8C9-AE43-4FF8-AB9F-768BF298F2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er kraft , kraft , kraft så underf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136904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kraft</a:t>
            </a:r>
            <a:r>
              <a:rPr lang="en-US" b="1" dirty="0" smtClean="0"/>
              <a:t> , </a:t>
            </a:r>
            <a:r>
              <a:rPr lang="en-US" b="1" dirty="0" err="1" smtClean="0"/>
              <a:t>kraft</a:t>
            </a:r>
            <a:r>
              <a:rPr lang="en-US" b="1" dirty="0" smtClean="0"/>
              <a:t> , </a:t>
            </a:r>
            <a:r>
              <a:rPr lang="en-US" b="1" dirty="0" err="1" smtClean="0"/>
              <a:t>kraft</a:t>
            </a:r>
            <a:r>
              <a:rPr lang="en-US" b="1" dirty="0" smtClean="0"/>
              <a:t> </a:t>
            </a:r>
            <a:r>
              <a:rPr lang="en-US" b="1" dirty="0" err="1" smtClean="0"/>
              <a:t>så</a:t>
            </a:r>
            <a:r>
              <a:rPr lang="en-US" b="1" dirty="0" smtClean="0"/>
              <a:t> </a:t>
            </a:r>
            <a:r>
              <a:rPr lang="en-US" b="1" dirty="0" err="1" smtClean="0"/>
              <a:t>underfull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28092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byrde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ftet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dypeste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dynn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kraft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kraft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kraft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underfull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en-US" sz="1800" b="1" dirty="0" err="1" smtClean="0">
                <a:solidFill>
                  <a:srgbClr val="FF0000"/>
                </a:solidFill>
              </a:rPr>
              <a:t>hans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blod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blod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kraft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kraft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kraft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underfull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dyre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Blod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av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Guds</a:t>
            </a:r>
            <a:r>
              <a:rPr lang="en-US" sz="1800" b="1" dirty="0" smtClean="0">
                <a:solidFill>
                  <a:srgbClr val="FF0000"/>
                </a:solidFill>
              </a:rPr>
              <a:t> Lam!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løst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stolthet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løsende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kilden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igjen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løsende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hviteste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korsstammens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seirende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står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seirende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Det er kraft , kraft , kraft så underfull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Det er kraft , kraft , kraft så underfull </dc:title>
  <dc:creator>mary</dc:creator>
  <cp:lastModifiedBy>mary</cp:lastModifiedBy>
  <cp:revision>37</cp:revision>
  <dcterms:created xsi:type="dcterms:W3CDTF">2022-10-07T18:36:30Z</dcterms:created>
  <dcterms:modified xsi:type="dcterms:W3CDTF">2022-10-10T19:40:26Z</dcterms:modified>
</cp:coreProperties>
</file>