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FA829-F6C9-4708-A60D-FBDF377B3193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18499-3F09-4BBB-A5AD-1F674DDA16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sendes éj! Tiszta, szent é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90465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Csendes</a:t>
            </a:r>
            <a:r>
              <a:rPr lang="en-US" b="1" dirty="0" smtClean="0"/>
              <a:t> </a:t>
            </a:r>
            <a:r>
              <a:rPr lang="en-US" b="1" dirty="0" err="1"/>
              <a:t>éj</a:t>
            </a:r>
            <a:r>
              <a:rPr lang="en-US" b="1" dirty="0"/>
              <a:t>! </a:t>
            </a:r>
            <a:r>
              <a:rPr lang="en-US" b="1" dirty="0" err="1"/>
              <a:t>Tiszta</a:t>
            </a:r>
            <a:r>
              <a:rPr lang="en-US" b="1" dirty="0"/>
              <a:t>, </a:t>
            </a:r>
            <a:r>
              <a:rPr lang="en-US" b="1" dirty="0" err="1"/>
              <a:t>szent</a:t>
            </a:r>
            <a:r>
              <a:rPr lang="en-US" b="1" dirty="0"/>
              <a:t> </a:t>
            </a:r>
            <a:r>
              <a:rPr lang="en-US" b="1" dirty="0" err="1"/>
              <a:t>éj</a:t>
            </a:r>
            <a:r>
              <a:rPr lang="en-US" b="1" dirty="0"/>
              <a:t>!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3960440" cy="45860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Csendes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éj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Tiszta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szent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éj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Mindenek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álma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mély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Nincs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fent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más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csak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drága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szent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pár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Várja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gyermeke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alszik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-e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már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Szent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Fiú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aludjál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Szent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Fiú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aludjál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Csendes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éj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Tiszta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szent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éj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Angyalok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hangja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kél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Halld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mennyei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halleluját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Szerte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hirdeti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drága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szavát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Krisztus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megszületett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Krisztus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megszületett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Csendes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éj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Tiszta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szent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éj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Szív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örülj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higgy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remélj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Isten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szent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jött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hozzád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Békét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életet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reményt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Krisztus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megszabadít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Krisztus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megszabadít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https://youtu.be/cG1JLe0Ejdw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Csendes éj! Tiszta, szent éj!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Csendes éj! Tiszta, szent éj! </dc:title>
  <dc:creator>mary</dc:creator>
  <cp:lastModifiedBy>mary</cp:lastModifiedBy>
  <cp:revision>6</cp:revision>
  <dcterms:created xsi:type="dcterms:W3CDTF">2022-10-29T21:09:00Z</dcterms:created>
  <dcterms:modified xsi:type="dcterms:W3CDTF">2022-10-31T17:30:47Z</dcterms:modified>
</cp:coreProperties>
</file>