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2117-0C8C-4326-8773-AD1152244A40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3712C-D466-453F-8DB9-A1DAC7111B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2117-0C8C-4326-8773-AD1152244A40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3712C-D466-453F-8DB9-A1DAC7111B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2117-0C8C-4326-8773-AD1152244A40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3712C-D466-453F-8DB9-A1DAC7111B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2117-0C8C-4326-8773-AD1152244A40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3712C-D466-453F-8DB9-A1DAC7111B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2117-0C8C-4326-8773-AD1152244A40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3712C-D466-453F-8DB9-A1DAC7111B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2117-0C8C-4326-8773-AD1152244A40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3712C-D466-453F-8DB9-A1DAC7111B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2117-0C8C-4326-8773-AD1152244A40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3712C-D466-453F-8DB9-A1DAC7111B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2117-0C8C-4326-8773-AD1152244A40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3712C-D466-453F-8DB9-A1DAC7111B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2117-0C8C-4326-8773-AD1152244A40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3712C-D466-453F-8DB9-A1DAC7111B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2117-0C8C-4326-8773-AD1152244A40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3712C-D466-453F-8DB9-A1DAC7111B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2117-0C8C-4326-8773-AD1152244A40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3712C-D466-453F-8DB9-A1DAC7111B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02117-0C8C-4326-8773-AD1152244A40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3712C-D466-453F-8DB9-A1DAC7111B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now I see the cleansing wav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n Sông Tẩy U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88640"/>
            <a:ext cx="3744416" cy="4618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Con </a:t>
            </a:r>
            <a:r>
              <a:rPr lang="en-US" b="1" dirty="0" err="1"/>
              <a:t>Sông</a:t>
            </a:r>
            <a:r>
              <a:rPr lang="en-US" b="1" dirty="0"/>
              <a:t> </a:t>
            </a:r>
            <a:r>
              <a:rPr lang="en-US" b="1" dirty="0" err="1"/>
              <a:t>Tẩy</a:t>
            </a:r>
            <a:r>
              <a:rPr lang="en-US" b="1" dirty="0"/>
              <a:t> </a:t>
            </a:r>
            <a:r>
              <a:rPr lang="en-US" b="1" dirty="0" err="1"/>
              <a:t>Uế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836712"/>
            <a:ext cx="5112568" cy="4730080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Kìa, tôi thấy sông sâu, rộng mênh mông,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Tẩy uế tâm tôi sạch ròng;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cứu tôi do quyền vô song,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Chỉ chỗ hông tuôn giọt hồng.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Điệp khúc: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Được xem con sông tẩy uế hôm nay, 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Gieo mình tôi xuống bỗng trắng trong thay! 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Ngợi khen Jêsus, suối tẩy thanh đây, 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Tôi được thanh tẩy, được tẩy thanh ngay.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Từ nay bước đi trên đường quang minh,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Lướt cõi nhân gian tội tình;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Bạch y Chúa ban tâm hồn sạch tinh,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Có Chúa nơi tâm điện mình.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Lòng luôn biết huyết linh nghiệm không thôi,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Ở thế gian như cung trời;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duy biết Jêsus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Jêsus tôi,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chết thay tôi rồi.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141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Con Sông Tẩy Uế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Con Sông Tẩy Uế </dc:title>
  <dc:creator>mary</dc:creator>
  <cp:lastModifiedBy>mary</cp:lastModifiedBy>
  <cp:revision>8</cp:revision>
  <dcterms:created xsi:type="dcterms:W3CDTF">2022-10-04T20:28:28Z</dcterms:created>
  <dcterms:modified xsi:type="dcterms:W3CDTF">2022-10-13T20:34:09Z</dcterms:modified>
</cp:coreProperties>
</file>