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34372-1260-4C41-9049-1205817E97B5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FE281-DAA4-437A-94B9-D401BD6EEE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icha noc, święta n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824536" cy="3178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Cicha</a:t>
            </a:r>
            <a:r>
              <a:rPr lang="en-US" b="1" dirty="0" smtClean="0"/>
              <a:t> </a:t>
            </a:r>
            <a:r>
              <a:rPr lang="en-US" b="1" dirty="0" err="1"/>
              <a:t>noc</a:t>
            </a:r>
            <a:r>
              <a:rPr lang="en-US" b="1" dirty="0"/>
              <a:t>, </a:t>
            </a:r>
            <a:r>
              <a:rPr lang="en-US" b="1" dirty="0" err="1"/>
              <a:t>święta</a:t>
            </a:r>
            <a:r>
              <a:rPr lang="en-US" b="1" dirty="0"/>
              <a:t> </a:t>
            </a:r>
            <a:r>
              <a:rPr lang="en-US" b="1" dirty="0" err="1"/>
              <a:t>noc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764704"/>
            <a:ext cx="2880320" cy="4874096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Cicha noc, święta noc,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Pokój niesie ludziom wszem,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u żłobka Matka Święta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Czuwa sama uśmiechnięta,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 Dzieciątka snem,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 Dzieciątka snem.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Cicha noc, święta noc,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Pastuszkowie od swych trzód,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Biegną wielce zadziwieni,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anielskim głosem pieni,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Gdzie się spełnił cud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Gdzie się spełnił cud.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Cicha noc, święta noc,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Narodzony Boży Syn,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 wielkiego majestatu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Niesie dziś całemu światu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Odkupienie win,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Odkupienie win.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80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Cicha noc, święta noc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Cicha noc, święta noc </dc:title>
  <dc:creator>mary</dc:creator>
  <cp:lastModifiedBy>mary</cp:lastModifiedBy>
  <cp:revision>6</cp:revision>
  <dcterms:created xsi:type="dcterms:W3CDTF">2022-10-29T21:16:19Z</dcterms:created>
  <dcterms:modified xsi:type="dcterms:W3CDTF">2022-10-31T13:15:40Z</dcterms:modified>
</cp:coreProperties>
</file>