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FA45B-03C9-45EE-A11C-20F73CD034D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A773-9C19-4BF3-923C-7AF5B476F5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ẳng Có Ai Như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476672"/>
            <a:ext cx="6264696" cy="506487"/>
          </a:xfrm>
        </p:spPr>
        <p:txBody>
          <a:bodyPr>
            <a:normAutofit fontScale="90000"/>
          </a:bodyPr>
          <a:lstStyle/>
          <a:p>
            <a:r>
              <a:rPr lang="vi-VN" b="1" dirty="0">
                <a:latin typeface="+mn-lt"/>
              </a:rPr>
              <a:t>Chẳng Có Ai Như 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8800"/>
            <a:ext cx="9468544" cy="4608512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Chẳng có ai khiêm ti như Jêsus, Bạn hiền,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ai, chẳng ai bằng!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ai cho vết thương lòng được lành liền,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ai, chẳng ai bằng!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Cuộc giao tranh của chúng ta Christ am tường,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Ngài chăm nom dắt đưa ta luôn ngày;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Chẳng thiết hữu nào như Jêsus, Đấng khiêm nhường,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Chẳng có ai, quyết không ai!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Chẳng có ai cao minh, trong sạch như Jêsus,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ai, chẳng ai bằng!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ai ôn nhu khiêm nhượng như Jêsus,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ai, chẳng ai bằng!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3.Chẳng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lúc nao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cận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thân cùng mình,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lúc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Chẳng khi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đêm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âm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Ngài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đừng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khuyên giục mình,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lúc nao! Chẳng đêm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4.Chẳng có khi nào 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lìa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môn đồ Ngài,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lúc nao! chẳng khi nào!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lúc nao Christ không nghe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tội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nhơn kêu nài,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lúc nao! chẳng khi nào!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ơn như ơn Jesus cao tuyệt vời,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đâu! chẳng ơn nào!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lẽ Chúa không cho ta một nơi ở trên trời,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có đâu! Chẳng khi nào.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238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Chẳng Có Ai Như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Không Ai Khác</dc:title>
  <dc:creator>mary</dc:creator>
  <cp:lastModifiedBy>mary</cp:lastModifiedBy>
  <cp:revision>14</cp:revision>
  <dcterms:created xsi:type="dcterms:W3CDTF">2022-10-22T00:47:15Z</dcterms:created>
  <dcterms:modified xsi:type="dcterms:W3CDTF">2022-10-22T18:20:27Z</dcterms:modified>
</cp:coreProperties>
</file>