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D7F7C-F608-42E2-AAB4-35DAD05C4A71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E91CC-828F-4245-B0A6-2B2DCCEB3C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D7F7C-F608-42E2-AAB4-35DAD05C4A71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E91CC-828F-4245-B0A6-2B2DCCEB3C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D7F7C-F608-42E2-AAB4-35DAD05C4A71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E91CC-828F-4245-B0A6-2B2DCCEB3C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D7F7C-F608-42E2-AAB4-35DAD05C4A71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E91CC-828F-4245-B0A6-2B2DCCEB3C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D7F7C-F608-42E2-AAB4-35DAD05C4A71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E91CC-828F-4245-B0A6-2B2DCCEB3C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D7F7C-F608-42E2-AAB4-35DAD05C4A71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E91CC-828F-4245-B0A6-2B2DCCEB3C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D7F7C-F608-42E2-AAB4-35DAD05C4A71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E91CC-828F-4245-B0A6-2B2DCCEB3C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D7F7C-F608-42E2-AAB4-35DAD05C4A71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E91CC-828F-4245-B0A6-2B2DCCEB3C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D7F7C-F608-42E2-AAB4-35DAD05C4A71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E91CC-828F-4245-B0A6-2B2DCCEB3C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D7F7C-F608-42E2-AAB4-35DAD05C4A71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E91CC-828F-4245-B0A6-2B2DCCEB3C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D7F7C-F608-42E2-AAB4-35DAD05C4A71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E91CC-828F-4245-B0A6-2B2DCCEB3C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D7F7C-F608-42E2-AAB4-35DAD05C4A71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2E91CC-828F-4245-B0A6-2B2DCCEB3C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Hear Thy Welcome Voice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wurade Me'b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-1"/>
            <a:ext cx="3744416" cy="548681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Awurade</a:t>
            </a:r>
            <a:r>
              <a:rPr lang="en-US" b="1" dirty="0" smtClean="0"/>
              <a:t> </a:t>
            </a:r>
            <a:r>
              <a:rPr lang="en-US" b="1" dirty="0" err="1" smtClean="0"/>
              <a:t>Me'ba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908720"/>
            <a:ext cx="7560840" cy="5760640"/>
          </a:xfrm>
        </p:spPr>
        <p:txBody>
          <a:bodyPr numCol="2"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Mete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nne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dɛɛdɛ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Ɛfrɛ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Awurade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Sɛ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mennware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mogya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no a 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Wohwiee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wɔ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Kalvary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Awurade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Meba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Me'ba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wonkyɛn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nnɛ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Te me ho </a:t>
            </a:r>
            <a:r>
              <a:rPr lang="en-US" sz="2000" b="1" dirty="0" err="1" smtClean="0">
                <a:solidFill>
                  <a:srgbClr val="FF0000"/>
                </a:solidFill>
              </a:rPr>
              <a:t>mogya</a:t>
            </a:r>
            <a:r>
              <a:rPr lang="en-US" sz="2000" b="1" dirty="0" smtClean="0">
                <a:solidFill>
                  <a:srgbClr val="FF0000"/>
                </a:solidFill>
              </a:rPr>
              <a:t> no mu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Wohwie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wɔ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Kalvary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Sɛ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meba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mmerɛ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a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Woara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wohyɛ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 den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Sɛ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mede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 ho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bɔne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Wote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 ho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koraa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refrɛ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me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gyidie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asomdwoe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Anidasoɔ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dɔ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m’anim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Wɔ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ha ne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ɛsoro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Monkamfo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Ɔgyeɛ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mogya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Ɔde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adom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yen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daa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Momma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yen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Wura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so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Y’ahoɔden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Yen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tenenee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</TotalTime>
  <Words>83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Awurade Me'ba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Awurade Me'ba</dc:title>
  <dc:creator>mary</dc:creator>
  <cp:lastModifiedBy>mary</cp:lastModifiedBy>
  <cp:revision>14</cp:revision>
  <dcterms:created xsi:type="dcterms:W3CDTF">2022-10-18T16:38:37Z</dcterms:created>
  <dcterms:modified xsi:type="dcterms:W3CDTF">2022-10-19T22:09:21Z</dcterms:modified>
</cp:coreProperties>
</file>