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6B4-2557-4398-B48C-E72B9FBE8F3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958-B258-4977-B839-36E6CF10F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6B4-2557-4398-B48C-E72B9FBE8F3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958-B258-4977-B839-36E6CF10F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6B4-2557-4398-B48C-E72B9FBE8F3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958-B258-4977-B839-36E6CF10F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6B4-2557-4398-B48C-E72B9FBE8F3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958-B258-4977-B839-36E6CF10F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6B4-2557-4398-B48C-E72B9FBE8F3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958-B258-4977-B839-36E6CF10F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6B4-2557-4398-B48C-E72B9FBE8F3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958-B258-4977-B839-36E6CF10F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6B4-2557-4398-B48C-E72B9FBE8F3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958-B258-4977-B839-36E6CF10F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6B4-2557-4398-B48C-E72B9FBE8F3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958-B258-4977-B839-36E6CF10F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6B4-2557-4398-B48C-E72B9FBE8F3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958-B258-4977-B839-36E6CF10F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6B4-2557-4398-B48C-E72B9FBE8F3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958-B258-4977-B839-36E6CF10F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6B4-2557-4398-B48C-E72B9FBE8F3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958-B258-4977-B839-36E6CF10F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96B4-2557-4398-B48C-E72B9FBE8F3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C8958-B258-4977-B839-36E6CF10FC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ory To His Name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Ära ske Hans Nam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4536504" cy="33265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Ära</a:t>
            </a:r>
            <a:r>
              <a:rPr lang="en-US" b="1" dirty="0" smtClean="0"/>
              <a:t> </a:t>
            </a:r>
            <a:r>
              <a:rPr lang="en-US" b="1" dirty="0" err="1" smtClean="0"/>
              <a:t>ske</a:t>
            </a:r>
            <a:r>
              <a:rPr lang="en-US" b="1" dirty="0" smtClean="0"/>
              <a:t> Hans </a:t>
            </a:r>
            <a:r>
              <a:rPr lang="en-US" b="1" dirty="0" err="1" smtClean="0"/>
              <a:t>Namn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6840760" cy="3096344"/>
          </a:xfrm>
        </p:spPr>
        <p:txBody>
          <a:bodyPr numCol="2">
            <a:noAutofit/>
          </a:bodyPr>
          <a:lstStyle/>
          <a:p>
            <a:pPr algn="l"/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När invid korset </a:t>
            </a:r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jag böjde mig,</a:t>
            </a:r>
          </a:p>
          <a:p>
            <a:pPr algn="l"/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Ropande: Jesus, förbarma dig!</a:t>
            </a:r>
          </a:p>
          <a:p>
            <a:pPr algn="l"/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 i sin </a:t>
            </a:r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kärlek </a:t>
            </a:r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då frälste</a:t>
            </a:r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mig.</a:t>
            </a:r>
          </a:p>
          <a:p>
            <a:pPr algn="l"/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Ära ske hans namn!</a:t>
            </a:r>
          </a:p>
          <a:p>
            <a:pPr algn="l"/>
            <a:endParaRPr lang="sv-S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sv-SE" sz="1800" b="1" dirty="0" smtClean="0">
                <a:solidFill>
                  <a:srgbClr val="FF0000"/>
                </a:solidFill>
              </a:rPr>
              <a:t>Kör</a:t>
            </a:r>
          </a:p>
          <a:p>
            <a:pPr algn="l"/>
            <a:r>
              <a:rPr lang="sv-SE" sz="1800" b="1" dirty="0" smtClean="0">
                <a:solidFill>
                  <a:srgbClr val="FF0000"/>
                </a:solidFill>
              </a:rPr>
              <a:t>Ära </a:t>
            </a:r>
            <a:r>
              <a:rPr lang="sv-SE" sz="1800" b="1" dirty="0" smtClean="0">
                <a:solidFill>
                  <a:srgbClr val="FF0000"/>
                </a:solidFill>
              </a:rPr>
              <a:t>ske hans namn!</a:t>
            </a:r>
          </a:p>
          <a:p>
            <a:pPr algn="l"/>
            <a:r>
              <a:rPr lang="sv-SE" sz="1800" b="1" dirty="0" smtClean="0">
                <a:solidFill>
                  <a:srgbClr val="FF0000"/>
                </a:solidFill>
              </a:rPr>
              <a:t>Ära ske hans namn!</a:t>
            </a:r>
          </a:p>
          <a:p>
            <a:pPr algn="l"/>
            <a:r>
              <a:rPr lang="sv-SE" sz="1800" b="1" dirty="0" smtClean="0">
                <a:solidFill>
                  <a:srgbClr val="FF0000"/>
                </a:solidFill>
              </a:rPr>
              <a:t>Han i sin kärlek då frälste mig.</a:t>
            </a:r>
          </a:p>
          <a:p>
            <a:pPr algn="l"/>
            <a:r>
              <a:rPr lang="sv-SE" sz="1800" b="1" dirty="0" smtClean="0">
                <a:solidFill>
                  <a:srgbClr val="FF0000"/>
                </a:solidFill>
              </a:rPr>
              <a:t>Ära </a:t>
            </a:r>
            <a:r>
              <a:rPr lang="sv-SE" sz="1800" b="1" dirty="0" smtClean="0">
                <a:solidFill>
                  <a:srgbClr val="FF0000"/>
                </a:solidFill>
              </a:rPr>
              <a:t>ske hans namn!</a:t>
            </a:r>
          </a:p>
          <a:p>
            <a:pPr algn="l"/>
            <a:endParaRPr lang="sv-S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Synernas börda han lyfte av.</a:t>
            </a:r>
          </a:p>
          <a:p>
            <a:pPr algn="l"/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Frihet och glädje han åt mig gav.</a:t>
            </a:r>
          </a:p>
          <a:p>
            <a:pPr algn="l"/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 jag min tillflykt Vid korset har.</a:t>
            </a:r>
            <a:endParaRPr lang="sv-S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Ära </a:t>
            </a:r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ske hans namn!</a:t>
            </a:r>
          </a:p>
          <a:p>
            <a:pPr algn="l"/>
            <a:endParaRPr lang="sv-S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sv-S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 </a:t>
            </a:r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till den </a:t>
            </a:r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källan,o, </a:t>
            </a:r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 </a:t>
            </a:r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dag.</a:t>
            </a:r>
            <a:endParaRPr lang="sv-S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Frälsarens kärlek av nåd mottag.</a:t>
            </a:r>
          </a:p>
          <a:p>
            <a:pPr algn="l"/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 ger dig styrka  När du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är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svag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sv-S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Ära </a:t>
            </a:r>
            <a:r>
              <a:rPr lang="sv-S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ske hans namn!</a:t>
            </a:r>
          </a:p>
          <a:p>
            <a:pPr algn="l"/>
            <a:endParaRPr lang="sv-S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111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Ära ske Hans Namn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När inför Herren jag böjde mig</dc:title>
  <dc:creator>mary</dc:creator>
  <cp:lastModifiedBy>mary</cp:lastModifiedBy>
  <cp:revision>18</cp:revision>
  <dcterms:created xsi:type="dcterms:W3CDTF">2022-09-29T00:39:26Z</dcterms:created>
  <dcterms:modified xsi:type="dcterms:W3CDTF">2022-10-12T18:31:04Z</dcterms:modified>
</cp:coreProperties>
</file>