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7BF18-7A93-4AE8-A2CC-933ACEEA02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D6CC2-FD23-4E5C-9726-D6CC69D42B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igo incomparáv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680520" cy="4320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Amigo </a:t>
            </a:r>
            <a:r>
              <a:rPr lang="en-US" b="1" dirty="0" err="1"/>
              <a:t>incomparável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7920880" cy="576064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Nenhum amigo há igual a Cristo!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nenhum! Não nenhum!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Outro não há que minha alma salve!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nenhum, não nenhum!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Cristo sabe das nossas lutas,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Guiará até o fim chegar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Nenhum amigo há igual a Cristo,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Não nenhum, não nenhum!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Nenhum momento Ele me abandona!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nenhum!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nenhum!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há desgosto que não suavize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Não, nenhum! não nenhum!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Nenhum amigo há tão nobre e santo!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nenhum! Não nenhum!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Também não há tão humilde e manso!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Não, nenhum! não nenhum!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Crente nenhum é desamparado!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nenhum! Não nenhum!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Nenhum ansioso há que é rejeitado!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Não, nenhum! não nenhum!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Amigo incomparável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Amigo incomparável </dc:title>
  <dc:creator>mary</dc:creator>
  <cp:lastModifiedBy>mary</cp:lastModifiedBy>
  <cp:revision>6</cp:revision>
  <dcterms:created xsi:type="dcterms:W3CDTF">2022-10-23T20:03:34Z</dcterms:created>
  <dcterms:modified xsi:type="dcterms:W3CDTF">2022-10-23T20:43:32Z</dcterms:modified>
</cp:coreProperties>
</file>