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81" autoAdjust="0"/>
  </p:normalViewPr>
  <p:slideViewPr>
    <p:cSldViewPr>
      <p:cViewPr varScale="1">
        <p:scale>
          <a:sx n="62" d="100"/>
          <a:sy n="62" d="100"/>
        </p:scale>
        <p:origin x="-1325" y="-13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3B2F6-1CFF-4E97-A9D9-C35733465A78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97349-15A6-4D99-9C11-53D378B4A8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3B2F6-1CFF-4E97-A9D9-C35733465A78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97349-15A6-4D99-9C11-53D378B4A8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3B2F6-1CFF-4E97-A9D9-C35733465A78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97349-15A6-4D99-9C11-53D378B4A8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3B2F6-1CFF-4E97-A9D9-C35733465A78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97349-15A6-4D99-9C11-53D378B4A8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3B2F6-1CFF-4E97-A9D9-C35733465A78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97349-15A6-4D99-9C11-53D378B4A8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3B2F6-1CFF-4E97-A9D9-C35733465A78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97349-15A6-4D99-9C11-53D378B4A8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3B2F6-1CFF-4E97-A9D9-C35733465A78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97349-15A6-4D99-9C11-53D378B4A8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3B2F6-1CFF-4E97-A9D9-C35733465A78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97349-15A6-4D99-9C11-53D378B4A8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3B2F6-1CFF-4E97-A9D9-C35733465A78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97349-15A6-4D99-9C11-53D378B4A8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3B2F6-1CFF-4E97-A9D9-C35733465A78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97349-15A6-4D99-9C11-53D378B4A8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3B2F6-1CFF-4E97-A9D9-C35733465A78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97349-15A6-4D99-9C11-53D378B4A8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3B2F6-1CFF-4E97-A9D9-C35733465A78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97349-15A6-4D99-9C11-53D378B4A81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owing in the morning.jpg"/>
          <p:cNvPicPr>
            <a:picLocks noChangeAspect="1"/>
          </p:cNvPicPr>
          <p:nvPr userDrawn="1"/>
        </p:nvPicPr>
        <p:blipFill>
          <a:blip r:embed="rId14" cstate="print">
            <a:lum bright="3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owing in the morning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0"/>
            <a:ext cx="3384376" cy="578495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b="1" smtClean="0"/>
              <a:t>束</a:t>
            </a:r>
            <a:r>
              <a:rPr lang="ja-JP" altLang="en-US" b="1"/>
              <a:t>を持ち込む</a:t>
            </a:r>
            <a:br>
              <a:rPr lang="ja-JP" altLang="en-US" b="1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620688"/>
            <a:ext cx="6400800" cy="5018112"/>
          </a:xfrm>
        </p:spPr>
        <p:txBody>
          <a:bodyPr>
            <a:noAutofit/>
          </a:bodyPr>
          <a:lstStyle/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朝の種まき、優しさの種まき、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正午と涙にぬれた前夜に種をまきます。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収穫を待って、刈り取りの時、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私たちは喜んで、束を持ってきます。</a:t>
            </a:r>
          </a:p>
          <a:p>
            <a:pPr algn="l"/>
            <a:endParaRPr lang="ja-JP" altLang="en-US" sz="16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600" b="1" smtClean="0">
                <a:solidFill>
                  <a:srgbClr val="FF0000"/>
                </a:solidFill>
              </a:rPr>
              <a:t>控える</a:t>
            </a:r>
            <a:r>
              <a:rPr lang="en-US" altLang="ja-JP" sz="16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ja-JP" altLang="en-US" sz="1600" b="1" smtClean="0">
                <a:solidFill>
                  <a:srgbClr val="FF0000"/>
                </a:solidFill>
              </a:rPr>
              <a:t>束を持ち込み、束を持ち込み、</a:t>
            </a:r>
          </a:p>
          <a:p>
            <a:pPr algn="l"/>
            <a:r>
              <a:rPr lang="ja-JP" altLang="en-US" sz="1600" b="1" smtClean="0">
                <a:solidFill>
                  <a:srgbClr val="FF0000"/>
                </a:solidFill>
              </a:rPr>
              <a:t>私たちは喜んで、束を持ってきて、</a:t>
            </a:r>
          </a:p>
          <a:p>
            <a:pPr algn="l"/>
            <a:r>
              <a:rPr lang="ja-JP" altLang="en-US" sz="1600" b="1" smtClean="0">
                <a:solidFill>
                  <a:srgbClr val="FF0000"/>
                </a:solidFill>
              </a:rPr>
              <a:t>束を持ち込み、束を持ち込み、</a:t>
            </a:r>
          </a:p>
          <a:p>
            <a:pPr algn="l"/>
            <a:r>
              <a:rPr lang="ja-JP" altLang="en-US" sz="1600" b="1" smtClean="0">
                <a:solidFill>
                  <a:srgbClr val="FF0000"/>
                </a:solidFill>
              </a:rPr>
              <a:t>私たちは喜んで、束を持ってきます。</a:t>
            </a:r>
          </a:p>
          <a:p>
            <a:pPr algn="l"/>
            <a:endParaRPr lang="ja-JP" altLang="en-US" sz="16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日差しの中で種をまき、影の中で種をまき、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雲も冬のそよ風も恐れない。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収穫までに、そして労働は終わりました、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私たちは喜んで、束を持ってきます。</a:t>
            </a:r>
          </a:p>
          <a:p>
            <a:pPr algn="l"/>
            <a:endParaRPr lang="ja-JP" altLang="en-US" sz="16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泣きながら出て行き、マスターのために種をまき、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喪失は私たちの精神を支えましたが、しばしば悲しみます。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私たちの泣き声が終わったとき、彼は私たちを歓迎するように入札します、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私たちは喜んで、束を持ってきます。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298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束を持ち込む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束を持ち込む </dc:title>
  <dc:creator>mary</dc:creator>
  <cp:lastModifiedBy>mary</cp:lastModifiedBy>
  <cp:revision>8</cp:revision>
  <dcterms:created xsi:type="dcterms:W3CDTF">2021-06-23T17:06:48Z</dcterms:created>
  <dcterms:modified xsi:type="dcterms:W3CDTF">2022-09-10T19:51:47Z</dcterms:modified>
</cp:coreProperties>
</file>