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266F6-4F90-481E-9476-5D0FEB2CBED9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42F56-FB1B-4404-A9EF-6CAABDE5CF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266F6-4F90-481E-9476-5D0FEB2CBED9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42F56-FB1B-4404-A9EF-6CAABDE5CF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266F6-4F90-481E-9476-5D0FEB2CBED9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42F56-FB1B-4404-A9EF-6CAABDE5CF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266F6-4F90-481E-9476-5D0FEB2CBED9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42F56-FB1B-4404-A9EF-6CAABDE5CF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266F6-4F90-481E-9476-5D0FEB2CBED9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42F56-FB1B-4404-A9EF-6CAABDE5CF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266F6-4F90-481E-9476-5D0FEB2CBED9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42F56-FB1B-4404-A9EF-6CAABDE5CF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266F6-4F90-481E-9476-5D0FEB2CBED9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42F56-FB1B-4404-A9EF-6CAABDE5CF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266F6-4F90-481E-9476-5D0FEB2CBED9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42F56-FB1B-4404-A9EF-6CAABDE5CF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266F6-4F90-481E-9476-5D0FEB2CBED9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42F56-FB1B-4404-A9EF-6CAABDE5CF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266F6-4F90-481E-9476-5D0FEB2CBED9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42F56-FB1B-4404-A9EF-6CAABDE5CF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266F6-4F90-481E-9476-5D0FEB2CBED9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42F56-FB1B-4404-A9EF-6CAABDE5CF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266F6-4F90-481E-9476-5D0FEB2CBED9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42F56-FB1B-4404-A9EF-6CAABDE5CF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Will Sing the Wondrous Story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要唱奇妙的故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464496" cy="648072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我要唱奇妙的故事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</a:t>
            </a:r>
            <a:r>
              <a:rPr lang="ko-KR" altLang="en-US" dirty="0"/>
              <a:t/>
            </a:r>
            <a:br>
              <a:rPr lang="ko-KR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628800"/>
            <a:ext cx="6400800" cy="444204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我要唱奇妙的故事，主耶穌為我受死，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祂離開天上的榮華，被釘死在各各他。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我要唱奇妙的故事，主耶穌為我受死，</a:t>
            </a: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與眾聖徒在榮耀裡高聲唱，快樂無比。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我從前曾遠離恩主，如迷羊走入岐途，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救主以慈愛尋找我，領我歸回走正路。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我身心曾歷盡創傷，主親自為我裹傷，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四圍籠罩懼怕驚慌，救主使我得釋放。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當黑暗四面環繞我，愁雲密佈我前途，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但救主慈愛手牽我，與我同在走前路。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174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我要唱奇妙的故事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我要唱奇妙的故事 </dc:title>
  <dc:creator>mary</dc:creator>
  <cp:lastModifiedBy>mary</cp:lastModifiedBy>
  <cp:revision>8</cp:revision>
  <dcterms:created xsi:type="dcterms:W3CDTF">2022-09-02T17:44:24Z</dcterms:created>
  <dcterms:modified xsi:type="dcterms:W3CDTF">2022-09-05T18:12:04Z</dcterms:modified>
</cp:coreProperties>
</file>