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ED3D-EEFC-4FF7-874C-A6C36F44917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45CA-F305-4B8E-A939-22025CB98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ED3D-EEFC-4FF7-874C-A6C36F44917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45CA-F305-4B8E-A939-22025CB98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ED3D-EEFC-4FF7-874C-A6C36F44917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45CA-F305-4B8E-A939-22025CB98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ED3D-EEFC-4FF7-874C-A6C36F44917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45CA-F305-4B8E-A939-22025CB98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ED3D-EEFC-4FF7-874C-A6C36F44917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45CA-F305-4B8E-A939-22025CB98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ED3D-EEFC-4FF7-874C-A6C36F44917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45CA-F305-4B8E-A939-22025CB98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ED3D-EEFC-4FF7-874C-A6C36F44917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45CA-F305-4B8E-A939-22025CB98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ED3D-EEFC-4FF7-874C-A6C36F44917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45CA-F305-4B8E-A939-22025CB98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ED3D-EEFC-4FF7-874C-A6C36F44917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45CA-F305-4B8E-A939-22025CB98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ED3D-EEFC-4FF7-874C-A6C36F44917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45CA-F305-4B8E-A939-22025CB98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ED3D-EEFC-4FF7-874C-A6C36F44917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45CA-F305-4B8E-A939-22025CB98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DED3D-EEFC-4FF7-874C-A6C36F44917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D45CA-F305-4B8E-A939-22025CB98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信徒精兵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88640"/>
            <a:ext cx="2808312" cy="576064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信徒精兵歌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ko-KR" altLang="en-US" dirty="0"/>
              <a:t/>
            </a:r>
            <a:br>
              <a:rPr lang="ko-KR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8136904" cy="5040560"/>
          </a:xfrm>
        </p:spPr>
        <p:txBody>
          <a:bodyPr numCol="2">
            <a:noAutofit/>
          </a:bodyPr>
          <a:lstStyle/>
          <a:p>
            <a:pPr algn="l"/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信徒如同精兵，奋勇向前行，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十字架为旗号，先路导我程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基督乃是君王，领我向前方；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故当仰望麾旗，前行入战场。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信徒如同精兵，争战向前行，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十字架为旗号，先路导我程！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赖此旗号必胜，攻退撒但军；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我为基督精兵，追敌要勤奋！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地狱根基震动，因闻大声颂；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弟兄皆当欢呼，赞美声须洪。</a:t>
            </a:r>
          </a:p>
          <a:p>
            <a:pPr algn="l"/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教会在此寰宇，行动犹军旅，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弟兄奋力前趋，紧跟先圣步；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我众原非分裂，我众是一体，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希望信仰无二，爱心亦惟一。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惟愿主民心坚，联步齐向前！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大家均须同声，高歌庆凯旋！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但愿荣光赞美，均归主圣名；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天使世人一致，歌声永不停。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245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信徒精兵歌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信徒如同精兵</dc:title>
  <dc:creator>mary</dc:creator>
  <cp:lastModifiedBy>mary</cp:lastModifiedBy>
  <cp:revision>8</cp:revision>
  <dcterms:created xsi:type="dcterms:W3CDTF">2022-09-30T16:29:06Z</dcterms:created>
  <dcterms:modified xsi:type="dcterms:W3CDTF">2022-09-30T19:44:32Z</dcterms:modified>
</cp:coreProperties>
</file>