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38696-48BE-4F66-90B0-438133D70115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C91DA-9255-4968-914C-48017EAC6F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38696-48BE-4F66-90B0-438133D70115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C91DA-9255-4968-914C-48017EAC6F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38696-48BE-4F66-90B0-438133D70115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C91DA-9255-4968-914C-48017EAC6F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38696-48BE-4F66-90B0-438133D70115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C91DA-9255-4968-914C-48017EAC6F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38696-48BE-4F66-90B0-438133D70115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C91DA-9255-4968-914C-48017EAC6F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38696-48BE-4F66-90B0-438133D70115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C91DA-9255-4968-914C-48017EAC6F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38696-48BE-4F66-90B0-438133D70115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C91DA-9255-4968-914C-48017EAC6F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38696-48BE-4F66-90B0-438133D70115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C91DA-9255-4968-914C-48017EAC6F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38696-48BE-4F66-90B0-438133D70115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C91DA-9255-4968-914C-48017EAC6F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38696-48BE-4F66-90B0-438133D70115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C91DA-9255-4968-914C-48017EAC6F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38696-48BE-4F66-90B0-438133D70115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C91DA-9255-4968-914C-48017EAC6F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38696-48BE-4F66-90B0-438133D70115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7C91DA-9255-4968-914C-48017EAC6F6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is Eye Is on the Sparrow4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他看顾麻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188640"/>
            <a:ext cx="2952328" cy="605879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他看顾麻雀</a:t>
            </a:r>
            <a:endParaRPr lang="ko-KR" alt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1268760"/>
            <a:ext cx="4464496" cy="4730080"/>
          </a:xfrm>
        </p:spPr>
        <p:txBody>
          <a:bodyPr>
            <a:noAutofit/>
          </a:bodyPr>
          <a:lstStyle/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为何灰心常怨叹？为何黑影弥漫？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为何心灵觉孤单？甚至欲脱尘寰</a:t>
            </a:r>
            <a:r>
              <a:rPr lang="en-US" altLang="zh-C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[</a:t>
            </a:r>
            <a:r>
              <a:rPr lang="en-US" altLang="zh-CN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huán</a:t>
            </a:r>
            <a:r>
              <a:rPr lang="en-US" altLang="zh-C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]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。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耶稣是我的良友，万福赐我享受。</a:t>
            </a:r>
          </a:p>
          <a:p>
            <a:pPr algn="l"/>
            <a:endParaRPr lang="en-US" altLang="zh-C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CN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800" b="1" dirty="0" smtClean="0">
                <a:solidFill>
                  <a:srgbClr val="FF0000"/>
                </a:solidFill>
              </a:rPr>
              <a:t>副歌：</a:t>
            </a:r>
          </a:p>
          <a:p>
            <a:pPr algn="l"/>
            <a:r>
              <a:rPr lang="zh-CN" altLang="en-US" sz="1800" b="1" dirty="0" smtClean="0">
                <a:solidFill>
                  <a:srgbClr val="FF0000"/>
                </a:solidFill>
              </a:rPr>
              <a:t>他既看顾小麻雀，深知我必蒙眷佑，</a:t>
            </a:r>
          </a:p>
          <a:p>
            <a:pPr algn="l"/>
            <a:r>
              <a:rPr lang="zh-CN" altLang="en-US" sz="1800" b="1" dirty="0" smtClean="0">
                <a:solidFill>
                  <a:srgbClr val="FF0000"/>
                </a:solidFill>
              </a:rPr>
              <a:t>他既看顾小麻雀，深知我必蒙眷佑。</a:t>
            </a:r>
          </a:p>
          <a:p>
            <a:pPr algn="l"/>
            <a:r>
              <a:rPr lang="zh-CN" altLang="en-US" sz="1800" b="1" dirty="0" smtClean="0">
                <a:solidFill>
                  <a:srgbClr val="FF0000"/>
                </a:solidFill>
              </a:rPr>
              <a:t>我唱，因我得自由，我唱，因我无忧，</a:t>
            </a:r>
          </a:p>
          <a:p>
            <a:pPr algn="l"/>
            <a:r>
              <a:rPr lang="zh-CN" altLang="en-US" sz="1800" b="1" dirty="0" smtClean="0">
                <a:solidFill>
                  <a:srgbClr val="FF0000"/>
                </a:solidFill>
              </a:rPr>
              <a:t>我救主既看顾麻雀，深知我必蒙眷佑。</a:t>
            </a:r>
          </a:p>
          <a:p>
            <a:pPr algn="l"/>
            <a:endParaRPr lang="en-US" altLang="zh-C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CN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我听救主温柔声：“除去你心忧情。”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安息主怀多恬静，毫无疑惧战兢；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有主引领在前头，步步跟随他走，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163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他看顾麻雀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祂看顧麻雀</dc:title>
  <dc:creator>mary</dc:creator>
  <cp:lastModifiedBy>mary</cp:lastModifiedBy>
  <cp:revision>7</cp:revision>
  <dcterms:created xsi:type="dcterms:W3CDTF">2022-09-17T20:20:31Z</dcterms:created>
  <dcterms:modified xsi:type="dcterms:W3CDTF">2022-09-21T16:25:27Z</dcterms:modified>
</cp:coreProperties>
</file>