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C5C9A-E03F-479B-B4B7-C9883A090F0D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5180A-7982-4191-A280-22760BB265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,我願更親近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4032448" cy="620688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主</a:t>
            </a:r>
            <a:r>
              <a:rPr lang="en-US" altLang="zh-TW" b="1" dirty="0" smtClean="0"/>
              <a:t>,</a:t>
            </a:r>
            <a:r>
              <a:rPr lang="zh-TW" altLang="en-US" b="1" dirty="0" smtClean="0"/>
              <a:t>我願更親近祢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2448272" cy="4586064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我本軟弱主剛強	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求主保守離罪網	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心靈滿足無憂傷	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當我走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求領我進祢旁</a:t>
            </a:r>
          </a:p>
          <a:p>
            <a:pPr algn="l"/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歌	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主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我願更親近祢	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與主相親樂無比	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每日同行更親密	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親愛主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!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求祢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!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懇求祢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經勞苦罪網世界	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若我跌倒誰關懷	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若有重擔誰分負	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親愛主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唯有祢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我救主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當我脆弱今生完	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走進時間入永遠	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在那光明黃金岸	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親愛主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我要近祢身旁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主,我願更親近祢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主,我願更親近祢</dc:title>
  <dc:creator>mary</dc:creator>
  <cp:lastModifiedBy>mary</cp:lastModifiedBy>
  <cp:revision>6</cp:revision>
  <dcterms:created xsi:type="dcterms:W3CDTF">2022-09-14T22:35:00Z</dcterms:created>
  <dcterms:modified xsi:type="dcterms:W3CDTF">2022-09-15T17:16:25Z</dcterms:modified>
</cp:coreProperties>
</file>