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9EEB-D390-4D9E-ABC3-DEDED321C715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C4D0-36AD-4BFB-A1DB-FD7E281CB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9EEB-D390-4D9E-ABC3-DEDED321C715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C4D0-36AD-4BFB-A1DB-FD7E281CB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9EEB-D390-4D9E-ABC3-DEDED321C715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C4D0-36AD-4BFB-A1DB-FD7E281CB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9EEB-D390-4D9E-ABC3-DEDED321C715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C4D0-36AD-4BFB-A1DB-FD7E281CB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9EEB-D390-4D9E-ABC3-DEDED321C715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C4D0-36AD-4BFB-A1DB-FD7E281CB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9EEB-D390-4D9E-ABC3-DEDED321C715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C4D0-36AD-4BFB-A1DB-FD7E281CB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9EEB-D390-4D9E-ABC3-DEDED321C715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C4D0-36AD-4BFB-A1DB-FD7E281CB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9EEB-D390-4D9E-ABC3-DEDED321C715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C4D0-36AD-4BFB-A1DB-FD7E281CB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9EEB-D390-4D9E-ABC3-DEDED321C715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C4D0-36AD-4BFB-A1DB-FD7E281CB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9EEB-D390-4D9E-ABC3-DEDED321C715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C4D0-36AD-4BFB-A1DB-FD7E281CB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9EEB-D390-4D9E-ABC3-DEDED321C715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4C4D0-36AD-4BFB-A1DB-FD7E281CB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39EEB-D390-4D9E-ABC3-DEDED321C715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4C4D0-36AD-4BFB-A1DB-FD7E281CB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is Eye Is on the Sparrow4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一羽のすずめに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3960440" cy="46186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ja-JP" altLang="en-US" b="1" smtClean="0"/>
              <a:t>一羽のすずめに</a:t>
            </a:r>
            <a:r>
              <a:rPr lang="ja-JP" altLang="en-US" smtClean="0"/>
              <a:t/>
            </a:r>
            <a:br>
              <a:rPr lang="ja-JP" altLang="en-US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196752"/>
            <a:ext cx="4608512" cy="4730080"/>
          </a:xfrm>
        </p:spPr>
        <p:txBody>
          <a:bodyPr>
            <a:noAutofit/>
          </a:bodyPr>
          <a:lstStyle/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１．心くじけて　思い悩み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などて寂しく　空を仰ぐ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主イエスこそ　わが真（まこと）の友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一羽のすずめに　目を注ぎ給う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主はわれさえも　支え給うなり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声高らかに　われは歌わん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一羽のすずめさえ　主は守り給う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２．心静めて　御声聞けば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恐れは去りて　委（ゆだ）ぬるを得（え）ん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ただ知らまほし　行く手の道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2491</TotalTime>
  <Words>7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一羽のすずめに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一羽の雀 </dc:title>
  <dc:creator>mary</dc:creator>
  <cp:lastModifiedBy>mary</cp:lastModifiedBy>
  <cp:revision>8</cp:revision>
  <dcterms:created xsi:type="dcterms:W3CDTF">2022-09-17T23:47:34Z</dcterms:created>
  <dcterms:modified xsi:type="dcterms:W3CDTF">2022-09-20T16:43:50Z</dcterms:modified>
</cp:coreProperties>
</file>