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77F3-2C07-4CE8-9111-12DC59548312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3C1F0-3BEA-44E6-ACEB-83F9B4318B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77F3-2C07-4CE8-9111-12DC59548312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3C1F0-3BEA-44E6-ACEB-83F9B4318B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77F3-2C07-4CE8-9111-12DC59548312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3C1F0-3BEA-44E6-ACEB-83F9B4318B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77F3-2C07-4CE8-9111-12DC59548312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3C1F0-3BEA-44E6-ACEB-83F9B4318B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77F3-2C07-4CE8-9111-12DC59548312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3C1F0-3BEA-44E6-ACEB-83F9B4318B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77F3-2C07-4CE8-9111-12DC59548312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3C1F0-3BEA-44E6-ACEB-83F9B4318B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77F3-2C07-4CE8-9111-12DC59548312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3C1F0-3BEA-44E6-ACEB-83F9B4318B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77F3-2C07-4CE8-9111-12DC59548312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3C1F0-3BEA-44E6-ACEB-83F9B4318B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77F3-2C07-4CE8-9111-12DC59548312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3C1F0-3BEA-44E6-ACEB-83F9B4318B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77F3-2C07-4CE8-9111-12DC59548312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3C1F0-3BEA-44E6-ACEB-83F9B4318B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77F3-2C07-4CE8-9111-12DC59548312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3C1F0-3BEA-44E6-ACEB-83F9B4318B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C77F3-2C07-4CE8-9111-12DC59548312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3C1F0-3BEA-44E6-ACEB-83F9B4318B2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ชื่อฤทธิ์พระโลหิตพระเยซ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0"/>
            <a:ext cx="6120680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เชื่อ</a:t>
            </a:r>
            <a:r>
              <a:rPr lang="th-TH" b="1" dirty="0"/>
              <a:t>ฤทธิ์พระโลหิตพระเยซู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692696"/>
            <a:ext cx="4320480" cy="4874096"/>
          </a:xfrm>
        </p:spPr>
        <p:txBody>
          <a:bodyPr>
            <a:noAutofit/>
          </a:bodyPr>
          <a:lstStyle/>
          <a:p>
            <a:pPr algn="l"/>
            <a:r>
              <a:rPr lang="th-TH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ท่านอยากจะพ้นจากความบาปของท่านหรือ</a:t>
            </a:r>
          </a:p>
          <a:p>
            <a:pPr algn="l"/>
            <a:r>
              <a:rPr lang="th-TH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เชื่อฤทธิ์พระโลหิต ฤทธิ์พระโลหิต</a:t>
            </a:r>
          </a:p>
          <a:p>
            <a:pPr algn="l"/>
            <a:r>
              <a:rPr lang="th-TH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ท่านอยากมีชัยเหนือความชั่วร้ายนั้นหรือ</a:t>
            </a:r>
          </a:p>
          <a:p>
            <a:pPr algn="l"/>
            <a:r>
              <a:rPr lang="th-TH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จงเชื่อฤทธิ์โลหิตพระเยซู.</a:t>
            </a:r>
          </a:p>
          <a:p>
            <a:pPr algn="l"/>
            <a:endParaRPr lang="th-TH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dirty="0" smtClean="0">
                <a:solidFill>
                  <a:srgbClr val="FF0000"/>
                </a:solidFill>
              </a:rPr>
              <a:t>ร้องรับ </a:t>
            </a:r>
            <a:r>
              <a:rPr lang="en-US" sz="1600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th-TH" sz="1600" dirty="0" smtClean="0">
                <a:solidFill>
                  <a:srgbClr val="FF0000"/>
                </a:solidFill>
              </a:rPr>
              <a:t>ฤทธิ์อำนาจมีในโลหิตพระคริสต์</a:t>
            </a:r>
          </a:p>
          <a:p>
            <a:pPr algn="l"/>
            <a:r>
              <a:rPr lang="th-TH" sz="1600" dirty="0" smtClean="0">
                <a:solidFill>
                  <a:srgbClr val="FF0000"/>
                </a:solidFill>
              </a:rPr>
              <a:t>อัศจรรย์ฤทธิ์อนันต์</a:t>
            </a:r>
          </a:p>
          <a:p>
            <a:pPr algn="l"/>
            <a:r>
              <a:rPr lang="th-TH" sz="1600" dirty="0" smtClean="0">
                <a:solidFill>
                  <a:srgbClr val="FF0000"/>
                </a:solidFill>
              </a:rPr>
              <a:t>ฤทธิ์อำนาจมีในโลหิตพระคริสต์</a:t>
            </a:r>
          </a:p>
          <a:p>
            <a:pPr algn="l"/>
            <a:r>
              <a:rPr lang="th-TH" sz="1600" dirty="0" smtClean="0">
                <a:solidFill>
                  <a:srgbClr val="FF0000"/>
                </a:solidFill>
              </a:rPr>
              <a:t>อัศจรรย์มีฤทธิ์ล้างบาปนั้น.</a:t>
            </a:r>
          </a:p>
          <a:p>
            <a:pPr algn="l"/>
            <a:endParaRPr lang="th-TH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ท่านอยากจะพ้นจากความบาปกิเลสหรือ</a:t>
            </a:r>
          </a:p>
          <a:p>
            <a:pPr algn="l"/>
            <a:r>
              <a:rPr lang="th-TH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เชื่อฤทธิ์พระโลหิต ฤทธิ์พระโลหิต</a:t>
            </a:r>
          </a:p>
          <a:p>
            <a:pPr algn="l"/>
            <a:r>
              <a:rPr lang="th-TH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จงสารภาพความผิดบาปต่อพระเจ้า</a:t>
            </a:r>
          </a:p>
          <a:p>
            <a:pPr algn="l"/>
            <a:r>
              <a:rPr lang="th-TH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จงเชื่อฤทธิ์โลหิตพระเยซู.</a:t>
            </a:r>
          </a:p>
          <a:p>
            <a:pPr algn="l"/>
            <a:endParaRPr lang="th-TH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ท่านอยากร้องเพลงสดุดีทุกวันหรือ</a:t>
            </a:r>
          </a:p>
          <a:p>
            <a:pPr algn="l"/>
            <a:r>
              <a:rPr lang="th-TH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เชื่อฤทธิ์พระโลหิต ฤทธิ์พระโลหิต</a:t>
            </a:r>
          </a:p>
          <a:p>
            <a:pPr algn="l"/>
            <a:r>
              <a:rPr lang="th-TH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อยากปฏิบัติพระเยซูทุกวันหรือ</a:t>
            </a:r>
          </a:p>
          <a:p>
            <a:pPr algn="l"/>
            <a:r>
              <a:rPr lang="th-TH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จงเชื่อฤทธิ์โลหิตพระเยซู.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120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เชื่อฤทธิ์พระโลหิตพระเยซู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เชื่อฤทธิ์พระโลหิตพระเยซู </dc:title>
  <dc:creator>mary</dc:creator>
  <cp:lastModifiedBy>mary</cp:lastModifiedBy>
  <cp:revision>5</cp:revision>
  <dcterms:created xsi:type="dcterms:W3CDTF">2022-09-24T16:47:04Z</dcterms:created>
  <dcterms:modified xsi:type="dcterms:W3CDTF">2022-09-24T18:23:21Z</dcterms:modified>
</cp:coreProperties>
</file>