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7B6E-D9B7-4A11-B7BF-C1B68371A904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DB7B3-34D5-4544-94D0-62E2B7AA6B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7B6E-D9B7-4A11-B7BF-C1B68371A904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DB7B3-34D5-4544-94D0-62E2B7AA6B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7B6E-D9B7-4A11-B7BF-C1B68371A904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DB7B3-34D5-4544-94D0-62E2B7AA6B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7B6E-D9B7-4A11-B7BF-C1B68371A904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DB7B3-34D5-4544-94D0-62E2B7AA6B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7B6E-D9B7-4A11-B7BF-C1B68371A904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DB7B3-34D5-4544-94D0-62E2B7AA6B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7B6E-D9B7-4A11-B7BF-C1B68371A904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DB7B3-34D5-4544-94D0-62E2B7AA6B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7B6E-D9B7-4A11-B7BF-C1B68371A904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DB7B3-34D5-4544-94D0-62E2B7AA6B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7B6E-D9B7-4A11-B7BF-C1B68371A904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DB7B3-34D5-4544-94D0-62E2B7AA6B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7B6E-D9B7-4A11-B7BF-C1B68371A904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DB7B3-34D5-4544-94D0-62E2B7AA6B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7B6E-D9B7-4A11-B7BF-C1B68371A904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DB7B3-34D5-4544-94D0-62E2B7AA6B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7B6E-D9B7-4A11-B7BF-C1B68371A904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DB7B3-34D5-4544-94D0-62E2B7AA6B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77B6E-D9B7-4A11-B7BF-C1B68371A90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DB7B3-34D5-4544-94D0-62E2B7AA6B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wing in the morning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wing in the morning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1"/>
            <a:ext cx="6768752" cy="432048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ml-IN" b="1" cap="small" dirty="0" smtClean="0"/>
              <a:t>രാവിലെ </a:t>
            </a:r>
            <a:r>
              <a:rPr lang="ml-IN" b="1" cap="small" dirty="0"/>
              <a:t>വിതയ്ക്കാം</a:t>
            </a:r>
            <a:br>
              <a:rPr lang="ml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5760640" cy="4802088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രാവിലെ വിതയ്ക്കാം കാരുണ്ണ്യത്തിൻ വിത്തു,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മദ്ധ്യാന നേരത്തും വൈകുന്നേരവും,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കൊയ്ത്തിനായി കാക്കാം തത്സമയേ കൊയ്യാം,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കറ്റകൾ സന്തോഷാൽ കൊണ്ടുവന്നിടാം.</a:t>
            </a:r>
          </a:p>
          <a:p>
            <a:pPr algn="l"/>
            <a:endParaRPr lang="ml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b="1" dirty="0" smtClean="0">
                <a:solidFill>
                  <a:srgbClr val="FF0000"/>
                </a:solidFill>
              </a:rPr>
              <a:t>കറ്റ ഏന്തിടാം, കറ്റ ഏന്തിടാം,</a:t>
            </a:r>
          </a:p>
          <a:p>
            <a:pPr algn="l"/>
            <a:r>
              <a:rPr lang="ml-IN" b="1" dirty="0" smtClean="0">
                <a:solidFill>
                  <a:srgbClr val="FF0000"/>
                </a:solidFill>
              </a:rPr>
              <a:t>കറ്റ ഏന്തി നമ്മൾ ആനന്ദിച്ചിടാം,</a:t>
            </a:r>
          </a:p>
          <a:p>
            <a:pPr algn="l"/>
            <a:r>
              <a:rPr lang="ml-IN" b="1" dirty="0" smtClean="0">
                <a:solidFill>
                  <a:srgbClr val="FF0000"/>
                </a:solidFill>
              </a:rPr>
              <a:t>കറ്റ ഏന്തിടാം, കറ്റ ഏന്തിടാം,</a:t>
            </a:r>
          </a:p>
          <a:p>
            <a:pPr algn="l"/>
            <a:r>
              <a:rPr lang="ml-IN" b="1" dirty="0" smtClean="0">
                <a:solidFill>
                  <a:srgbClr val="FF0000"/>
                </a:solidFill>
              </a:rPr>
              <a:t>കറ്റ ഏന്തി നമ്മൾ ആനന്ദിച്ചിടാം.</a:t>
            </a:r>
          </a:p>
          <a:p>
            <a:pPr algn="l"/>
            <a:endParaRPr lang="ml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വെയിലിൽ വിതയ്ക്കാം തണലിൽ വിതയ്ക്കാം,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മേഘം, ശീതം, ഒട്ടും നീ ഭയക്കേണ്ട,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തക്ക കാലത്തിങ്കൽ കൊയ്തു നീ മുടിക്കും,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കറ്റകളെ ഏന്തി ആനന്ദിച്ചിടും.</a:t>
            </a:r>
          </a:p>
          <a:p>
            <a:pPr algn="l"/>
            <a:endParaRPr lang="ml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കണ്ണീ-രോടെ പോകാം നാഥനായ് വി-തയ്ക്കാം,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കഷ്ടനഷ്ടമോർത്തു കരഞ്ഞീടിലും;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കണ്ണീർ തുടച്ചീടും വരവേറ്റിടും താൻ,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കറ്റകളെ ഏന്തി ആനന്ദിക്കും നാം.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82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രാവിലെ വിതയ്ക്കാം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രാവിലെ വിതയ്ക്കാം </dc:title>
  <dc:creator>mary</dc:creator>
  <cp:lastModifiedBy>mary</cp:lastModifiedBy>
  <cp:revision>5</cp:revision>
  <dcterms:created xsi:type="dcterms:W3CDTF">2021-06-23T16:27:58Z</dcterms:created>
  <dcterms:modified xsi:type="dcterms:W3CDTF">2022-09-12T15:02:33Z</dcterms:modified>
</cp:coreProperties>
</file>