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31A87-6FEC-40F4-BCC8-191DFD0B710E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B9E25-2986-4A66-BC0C-4B5F3F5BC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s Eye Is On the Sparrow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984776" cy="504056"/>
          </a:xfrm>
        </p:spPr>
        <p:txBody>
          <a:bodyPr>
            <a:normAutofit fontScale="90000"/>
          </a:bodyPr>
          <a:lstStyle/>
          <a:p>
            <a:r>
              <a:rPr lang="ml-IN" b="1" dirty="0" smtClean="0"/>
              <a:t>ഖേദമെന്തിന്നെനിക്കു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6192688" cy="473008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ഖേദമെന്തി-ന്നെനിക്കു, കാർമേഘം മൂ-ടുമ്പോൾ,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ഏകാന്തമാം മനസ്സോ- സ്വർലോകം ല-ക്ഷ്യമോ?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യേശു സ്വന്തമാം എൻ മിത്രം താനത്രേ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കുരുവി-യെകാക്കും താതൻ, നിശ്ച-യം പോ-റ്റി-ടും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കുരുവി-യെകാക്കും താതൻ, നിശ്ച-യം പോ-റ്റീ-ടും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സന്തോഷമായ് ഞാൻ പാടും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സ്വതന്ത്രനാ-യിന്നു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കുരുവി-യെ പോ-റ്റും താതൻ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നിശ്ചയം പോ-റ്റീ ടും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ഭയന്നിടാ നീ-യിന്നു തൻ വാക്കു കേൾക്കുന്നു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നന്മയിൽ ആശിക്ക, സംശയം നീ-ക്കിടും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അന്നന്നു പോറ്റും താൻ പാത നീ ദർശ്ശിക്കും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കുരു-വിയെകാക്കും താതൻ, നിശ്ച-യം പോ-റ്റി-ടും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കുരു-വിയെകാക്കും താതൻ, നിശ്ച-യം പോറ്റീ-ടും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പരീക്ഷ നേ-രിടുമ്പോൾ, കാർമ്മേഘം മൂ-ടുമ്പോൾ,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 നിരാശയായി, പാടാനശ-ക്തനായ്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അന്തികെ ചെല്ലും വ്യാകു-ലം മാറ്റിടും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കുരു-വിയെകാക്കും താതൻ, നിശ്ച-യം പോ-റ്റി-ടും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കുരു-വിയെകാക്കും താതൻ, നിശ്ച-യം പോറ്റീ-ടും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ഖേദമെന്തിന്നെനിക്കു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ഖേദമെന്തിന്നെനിക്കു</dc:title>
  <dc:creator>mary</dc:creator>
  <cp:lastModifiedBy>mary</cp:lastModifiedBy>
  <cp:revision>8</cp:revision>
  <dcterms:created xsi:type="dcterms:W3CDTF">2022-09-17T20:25:15Z</dcterms:created>
  <dcterms:modified xsi:type="dcterms:W3CDTF">2022-09-23T17:34:26Z</dcterms:modified>
</cp:coreProperties>
</file>