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69E0-D170-484D-AFE3-BA7E6FD766FB}" type="datetimeFigureOut">
              <a:rPr lang="en-US" smtClean="0"/>
              <a:pPr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269E0-D170-484D-AFE3-BA7E6FD766FB}" type="datetimeFigureOut">
              <a:rPr lang="en-US" smtClean="0"/>
              <a:pPr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F8515-AD9D-4C23-BEB3-B403875FD7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இயேசுவின் இன்ப நாமத்த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54868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ta-IN" sz="3600" b="1" dirty="0" smtClean="0">
                <a:solidFill>
                  <a:schemeClr val="bg1"/>
                </a:solidFill>
              </a:rPr>
              <a:t>இயேசுவின் </a:t>
            </a:r>
            <a:r>
              <a:rPr lang="ta-IN" sz="3600" b="1" dirty="0">
                <a:solidFill>
                  <a:schemeClr val="bg1"/>
                </a:solidFill>
              </a:rPr>
              <a:t>இன்ப நாமத்தை</a:t>
            </a:r>
            <a:r>
              <a:rPr lang="ta-IN" sz="3600" b="1" dirty="0"/>
              <a:t/>
            </a:r>
            <a:br>
              <a:rPr lang="ta-IN" sz="3600" b="1" dirty="0"/>
            </a:b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340768"/>
            <a:ext cx="3888432" cy="4010000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1. இயேசுவின் இன்ப நாமத்தை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எல்லாரும் போற்றுங்கள்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விண்ணோர்கள் போல அவரை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நீர் வாழ்க! என்னுங்கள் 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2. பிசாசினின்று மாந்தரை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மீட்டோரை போற்றுங்கள்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ஒப்பற்ற நேசர் அவரை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நீர் வாழ்க! என்னுங்கள்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3.எல்லாரும் அருள்நாதரை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மகிழ்ந்து போற்றுங்கள்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ஜீவாதிபதி அவரை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நீர் வாழ்க! என்னுங்கள்</a:t>
            </a:r>
          </a:p>
          <a:p>
            <a:pPr algn="l"/>
            <a:endParaRPr lang="ta-IN" sz="1400" b="1" dirty="0" smtClean="0">
              <a:solidFill>
                <a:schemeClr val="bg1"/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4. நாம் விண்ணில் சேரும்பொழுது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ஓயாமல் போற்றுவோம்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நல் மீட்பர் பாதம் பணிந்து </a:t>
            </a:r>
          </a:p>
          <a:p>
            <a:pPr algn="l"/>
            <a:r>
              <a:rPr lang="ta-IN" sz="1400" b="1" dirty="0" smtClean="0">
                <a:solidFill>
                  <a:schemeClr val="bg1"/>
                </a:solidFill>
              </a:rPr>
              <a:t>நீர் வாழ்க! என்னுவோம்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52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இயேசுவின் இன்ப நாமத்தை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இயேசுவின் இன்ப நாமத்தை </dc:title>
  <dc:creator>mary</dc:creator>
  <cp:lastModifiedBy>mary</cp:lastModifiedBy>
  <cp:revision>4</cp:revision>
  <dcterms:created xsi:type="dcterms:W3CDTF">2022-09-08T16:21:48Z</dcterms:created>
  <dcterms:modified xsi:type="dcterms:W3CDTF">2022-09-09T14:33:18Z</dcterms:modified>
</cp:coreProperties>
</file>