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1C8A-4654-4E76-B200-36623C804F89}" type="datetimeFigureOut">
              <a:rPr lang="en-US" smtClean="0"/>
              <a:pPr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41C8A-4654-4E76-B200-36623C804F8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EF7C-8A3F-4FC3-BFE6-D64D1CF82A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لم أخاف حز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736304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لم </a:t>
            </a:r>
            <a:r>
              <a:rPr lang="ar-AE" b="1" dirty="0"/>
              <a:t>أخاف حزنا</a:t>
            </a:r>
            <a:br>
              <a:rPr lang="ar-AE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1720" y="1052736"/>
            <a:ext cx="4860032" cy="54006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r"/>
            <a:r>
              <a:rPr lang="ar-AE" b="1" dirty="0" smtClean="0"/>
              <a:t>2.يقول </a:t>
            </a:r>
            <a:r>
              <a:rPr lang="ar-AE" b="1" dirty="0" smtClean="0"/>
              <a:t>لي حنانا:</a:t>
            </a:r>
          </a:p>
          <a:p>
            <a:pPr algn="r"/>
            <a:r>
              <a:rPr lang="ar-AE" b="1" dirty="0" smtClean="0"/>
              <a:t>لا يضطرب قلبك</a:t>
            </a:r>
          </a:p>
          <a:p>
            <a:pPr algn="r"/>
            <a:r>
              <a:rPr lang="ar-AE" b="1" dirty="0" smtClean="0"/>
              <a:t>وجوده يحميني</a:t>
            </a:r>
          </a:p>
          <a:p>
            <a:pPr algn="r"/>
            <a:r>
              <a:rPr lang="ar-AE" b="1" dirty="0" smtClean="0"/>
              <a:t>من كل ما يربك</a:t>
            </a:r>
          </a:p>
          <a:p>
            <a:pPr algn="r"/>
            <a:r>
              <a:rPr lang="ar-AE" b="1" dirty="0" smtClean="0"/>
              <a:t>وان يكن قليلا</a:t>
            </a:r>
          </a:p>
          <a:p>
            <a:pPr algn="r"/>
            <a:r>
              <a:rPr lang="ar-AE" b="1" dirty="0" smtClean="0"/>
              <a:t>رؤياي للدرب</a:t>
            </a:r>
          </a:p>
          <a:p>
            <a:pPr algn="r"/>
            <a:r>
              <a:rPr lang="ar-AE" b="1" dirty="0" smtClean="0"/>
              <a:t> يقوت كل طير</a:t>
            </a:r>
          </a:p>
          <a:p>
            <a:pPr algn="r"/>
            <a:r>
              <a:rPr lang="ar-AE" b="1" dirty="0" smtClean="0"/>
              <a:t>وكذا يهتم بي</a:t>
            </a:r>
          </a:p>
          <a:p>
            <a:pPr algn="r"/>
            <a:r>
              <a:rPr lang="ar-AE" b="1" dirty="0" smtClean="0"/>
              <a:t> يقوت كل طير</a:t>
            </a:r>
          </a:p>
          <a:p>
            <a:pPr algn="r"/>
            <a:r>
              <a:rPr lang="ar-AE" b="1" dirty="0" smtClean="0"/>
              <a:t>وكذا يهتم بي 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3 - إذا </a:t>
            </a:r>
            <a:r>
              <a:rPr lang="ar-AE" b="1" dirty="0" smtClean="0"/>
              <a:t>الغيومُ لاحتْ</a:t>
            </a:r>
          </a:p>
          <a:p>
            <a:pPr algn="r"/>
            <a:r>
              <a:rPr lang="ar-AE" b="1" dirty="0" smtClean="0"/>
              <a:t>أو اعتراني الهم</a:t>
            </a:r>
          </a:p>
          <a:p>
            <a:pPr algn="r"/>
            <a:r>
              <a:rPr lang="ar-AE" b="1" dirty="0" smtClean="0"/>
              <a:t>إذا الآمالُ ضاعتْ</a:t>
            </a:r>
          </a:p>
          <a:p>
            <a:pPr algn="r"/>
            <a:r>
              <a:rPr lang="ar-AE" b="1" dirty="0" smtClean="0"/>
              <a:t>والحزنُ بي ألمّ</a:t>
            </a:r>
          </a:p>
          <a:p>
            <a:pPr algn="r"/>
            <a:r>
              <a:rPr lang="ar-AE" b="1" dirty="0" smtClean="0"/>
              <a:t>إلى يسوعَ أدنو</a:t>
            </a:r>
          </a:p>
          <a:p>
            <a:pPr algn="r"/>
            <a:r>
              <a:rPr lang="ar-AE" b="1" dirty="0" smtClean="0"/>
              <a:t>من قد محا ذنبي</a:t>
            </a:r>
          </a:p>
          <a:p>
            <a:pPr algn="r"/>
            <a:r>
              <a:rPr lang="ar-AE" b="1" dirty="0" smtClean="0"/>
              <a:t>يقوتُ كلَّ طيرٍ</a:t>
            </a:r>
          </a:p>
          <a:p>
            <a:pPr algn="r"/>
            <a:r>
              <a:rPr lang="ar-AE" b="1" dirty="0" smtClean="0"/>
              <a:t>وكذا يهتمُّ بي</a:t>
            </a:r>
          </a:p>
          <a:p>
            <a:pPr algn="r"/>
            <a:r>
              <a:rPr lang="ar-AE" b="1" dirty="0" smtClean="0"/>
              <a:t>1.لم </a:t>
            </a:r>
            <a:r>
              <a:rPr lang="ar-AE" b="1" dirty="0" smtClean="0"/>
              <a:t>اخاف حزنا</a:t>
            </a:r>
          </a:p>
          <a:p>
            <a:pPr algn="r"/>
            <a:r>
              <a:rPr lang="ar-AE" b="1" dirty="0" smtClean="0"/>
              <a:t>او ظلمة تدنو</a:t>
            </a:r>
          </a:p>
          <a:p>
            <a:pPr algn="r"/>
            <a:r>
              <a:rPr lang="ar-AE" b="1" dirty="0" smtClean="0"/>
              <a:t>لم يئن قلبي</a:t>
            </a:r>
          </a:p>
          <a:p>
            <a:pPr algn="r"/>
            <a:r>
              <a:rPr lang="ar-AE" b="1" dirty="0" smtClean="0"/>
              <a:t>وللسما يرنو</a:t>
            </a:r>
          </a:p>
          <a:p>
            <a:pPr algn="r"/>
            <a:r>
              <a:rPr lang="ar-AE" b="1" dirty="0" smtClean="0"/>
              <a:t>وسيدي نصيبي</a:t>
            </a:r>
          </a:p>
          <a:p>
            <a:pPr algn="r"/>
            <a:r>
              <a:rPr lang="ar-AE" b="1" dirty="0" smtClean="0"/>
              <a:t>دوما وصاحبي</a:t>
            </a:r>
          </a:p>
          <a:p>
            <a:pPr algn="r"/>
            <a:r>
              <a:rPr lang="ar-AE" b="1" dirty="0" smtClean="0"/>
              <a:t> يقوت كل طير</a:t>
            </a:r>
          </a:p>
          <a:p>
            <a:pPr algn="r"/>
            <a:r>
              <a:rPr lang="ar-AE" b="1" dirty="0" smtClean="0"/>
              <a:t> وكذا يهتم بي </a:t>
            </a:r>
          </a:p>
          <a:p>
            <a:pPr algn="r"/>
            <a:r>
              <a:rPr lang="ar-AE" b="1" dirty="0" smtClean="0"/>
              <a:t> يقوت كل طير</a:t>
            </a:r>
          </a:p>
          <a:p>
            <a:pPr algn="r"/>
            <a:r>
              <a:rPr lang="ar-AE" b="1" dirty="0" smtClean="0"/>
              <a:t> وكذا يهتم بي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ارنم ابتهاجا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اشدو من القلب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اذ يقوت كل طير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وكذا يهتم بي</a:t>
            </a:r>
          </a:p>
          <a:p>
            <a:pPr algn="r"/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103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لم أخاف حزنا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لم أخاف حزنا </dc:title>
  <dc:creator>mary</dc:creator>
  <cp:lastModifiedBy>mary</cp:lastModifiedBy>
  <cp:revision>6</cp:revision>
  <dcterms:created xsi:type="dcterms:W3CDTF">2022-09-17T20:18:56Z</dcterms:created>
  <dcterms:modified xsi:type="dcterms:W3CDTF">2022-09-20T16:57:54Z</dcterms:modified>
</cp:coreProperties>
</file>