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8637-5A1D-4C6A-BE5D-586391D02758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F3C3-354D-47A8-A36D-3829D9A4CE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Sing the Wondrous Sto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3816424" cy="506487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سالكا سبل الضلال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4208" y="188640"/>
            <a:ext cx="2008312" cy="4658072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1 - سالكاً سُبْلَ الضلالِ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كنتُ في الدنيا أَهيمْ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فبدا لي في الأعالي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وجهُ فاديَّ الكريمْ</a:t>
            </a:r>
          </a:p>
          <a:p>
            <a:pPr algn="r"/>
            <a:endParaRPr lang="ar-AE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سبحوا هادي الأنامِ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كوكبَ الحبِّ العجيبْ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سبحوا على الدوامِ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ذلكَ الفادي الحبيبْ</a:t>
            </a:r>
          </a:p>
          <a:p>
            <a:pPr algn="r"/>
            <a:endParaRPr lang="ar-AE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2 - مُثْقَلاً كنتُ بضعفي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يائساً من ذا الوجودْ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فدَنا مني بلطفٍ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فاتحاً بابَ الخلودْ</a:t>
            </a:r>
          </a:p>
          <a:p>
            <a:pPr algn="r"/>
            <a:endParaRPr lang="ar-AE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3 - قال أُدخُلْ بسلامِ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لحِمى الراعي الأمينْ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ومعي سِرْ في الأنامِ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كي نعينَ البائسينْ</a:t>
            </a:r>
          </a:p>
          <a:p>
            <a:pPr algn="r"/>
            <a:endParaRPr lang="ar-AE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4 - فلهُ أَسكُبُ قلبي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وقُوايَ والحياهْ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حبُّهُ أضرمَ حبي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وهداني للإلهْ</a:t>
            </a:r>
          </a:p>
          <a:p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سالكا سبل الضلال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سالكا سبل الضلال</dc:title>
  <dc:creator>mary</dc:creator>
  <cp:lastModifiedBy>mary</cp:lastModifiedBy>
  <cp:revision>6</cp:revision>
  <dcterms:created xsi:type="dcterms:W3CDTF">2022-09-01T20:52:25Z</dcterms:created>
  <dcterms:modified xsi:type="dcterms:W3CDTF">2022-09-05T17:59:38Z</dcterms:modified>
</cp:coreProperties>
</file>