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BF767-E1BF-4492-AD7C-C582EF92C588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BF72-122C-41E8-9AFA-66EC8EB0CC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рех победить - о, желаешь ли т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916416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Грех </a:t>
            </a:r>
            <a:r>
              <a:rPr lang="ru-RU" b="1" dirty="0"/>
              <a:t>победить - о, желаешь ли ты</a:t>
            </a:r>
            <a:r>
              <a:rPr lang="ru-RU" b="1" dirty="0" smtClean="0"/>
              <a:t>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568" y="908720"/>
            <a:ext cx="9144000" cy="5400600"/>
          </a:xfrm>
        </p:spPr>
        <p:txBody>
          <a:bodyPr numCol="2">
            <a:noAutofit/>
          </a:bodyPr>
          <a:lstStyle/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1.Грех победить, о, желаешь ли ты?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сила в Крови, в Крови Христа!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Сердцем в свободу Христову войти?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сила - в Его Крови!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Сила Божья (Сила, сила в Крови) 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Животворная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ru-RU" sz="1700" b="1" dirty="0" smtClean="0">
                <a:solidFill>
                  <a:srgbClr val="FF0000"/>
                </a:solidFill>
              </a:rPr>
              <a:t>В </a:t>
            </a:r>
            <a:r>
              <a:rPr lang="ru-RU" sz="1700" b="1" dirty="0" smtClean="0">
                <a:solidFill>
                  <a:srgbClr val="FF0000"/>
                </a:solidFill>
              </a:rPr>
              <a:t>Крови Христа!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Сила Божья (Сила, сила в Крови) 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Животворная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ru-RU" sz="1700" b="1" dirty="0" smtClean="0">
                <a:solidFill>
                  <a:srgbClr val="FF0000"/>
                </a:solidFill>
              </a:rPr>
              <a:t>В </a:t>
            </a:r>
            <a:r>
              <a:rPr lang="ru-RU" sz="1700" b="1" dirty="0" smtClean="0">
                <a:solidFill>
                  <a:srgbClr val="FF0000"/>
                </a:solidFill>
              </a:rPr>
              <a:t>драгоценной Крови Христа!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Хочешь ли гордость и страсть умертвить?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сила в Крови, в Крови Христа!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Может Христос весь твой грех удалить.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сила - в Его Крови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Жаждешь ли снега белее ты быть?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сила в Крови, в Крови Христа!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 Иисуса все может омыть.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сила - в Его Крови!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Господу хочешь ли верно служить?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сила в Крови, в Крови Христа!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Жизнью, устами Иисуса хвалить?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сила - в Его Крови!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155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Грех победить - о, желаешь ли ты?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Грех победить - о, желаешь ли ты?</dc:title>
  <dc:creator>mary</dc:creator>
  <cp:lastModifiedBy>mary</cp:lastModifiedBy>
  <cp:revision>7</cp:revision>
  <dcterms:created xsi:type="dcterms:W3CDTF">2022-09-17T19:50:18Z</dcterms:created>
  <dcterms:modified xsi:type="dcterms:W3CDTF">2022-09-24T18:36:33Z</dcterms:modified>
</cp:coreProperties>
</file>