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4B9-2F55-41C4-8E47-3D2231CE352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9978-571E-434E-B602-84D1C990D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4B9-2F55-41C4-8E47-3D2231CE352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9978-571E-434E-B602-84D1C990D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4B9-2F55-41C4-8E47-3D2231CE352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9978-571E-434E-B602-84D1C990D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4B9-2F55-41C4-8E47-3D2231CE352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9978-571E-434E-B602-84D1C990D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4B9-2F55-41C4-8E47-3D2231CE352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9978-571E-434E-B602-84D1C990D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4B9-2F55-41C4-8E47-3D2231CE352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9978-571E-434E-B602-84D1C990D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4B9-2F55-41C4-8E47-3D2231CE352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9978-571E-434E-B602-84D1C990D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4B9-2F55-41C4-8E47-3D2231CE352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9978-571E-434E-B602-84D1C990D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4B9-2F55-41C4-8E47-3D2231CE352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9978-571E-434E-B602-84D1C990D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4B9-2F55-41C4-8E47-3D2231CE352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9978-571E-434E-B602-84D1C990D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4B9-2F55-41C4-8E47-3D2231CE352E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39978-571E-434E-B602-84D1C990DD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BF4B9-2F55-41C4-8E47-3D2231CE352E}" type="datetimeFigureOut">
              <a:rPr lang="en-US" smtClean="0"/>
              <a:pPr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39978-571E-434E-B602-84D1C990DD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¿Cómo podré estar tri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54461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¿</a:t>
            </a:r>
            <a:r>
              <a:rPr lang="en-US" b="1" dirty="0" err="1" smtClean="0"/>
              <a:t>Cómo</a:t>
            </a:r>
            <a:r>
              <a:rPr lang="en-US" b="1" dirty="0" smtClean="0"/>
              <a:t> </a:t>
            </a:r>
            <a:r>
              <a:rPr lang="en-US" b="1" dirty="0" err="1" smtClean="0"/>
              <a:t>podré</a:t>
            </a:r>
            <a:r>
              <a:rPr lang="en-US" b="1" dirty="0" smtClean="0"/>
              <a:t> </a:t>
            </a:r>
            <a:r>
              <a:rPr lang="en-US" b="1" dirty="0" err="1" smtClean="0"/>
              <a:t>estar</a:t>
            </a:r>
            <a:r>
              <a:rPr lang="en-US" b="1" dirty="0" smtClean="0"/>
              <a:t> </a:t>
            </a:r>
            <a:r>
              <a:rPr lang="en-US" b="1" dirty="0" err="1" smtClean="0"/>
              <a:t>triste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7848872" cy="6048672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¿Cómo podré estar triste,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cómo entre sombras ir,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cómo sentirme solo,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el dolor vivir,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Cristo es mi consuelo,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amigo siempre fiel,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aun la aves tienen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seguro asilo en Él,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aun las aves tienen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seguro asilo en Él?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Feliz, cantando alegre,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yo vivo siempre aquí.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Si Él cuida de las aves,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cuidará también de mí</a:t>
            </a:r>
            <a:r>
              <a:rPr lang="es-E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«Nunca te desalientes»,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oigo al Señor decir;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 su palabra fiado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hago al dolor huir.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Cristo paso a paso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sigo sin cesar,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todas su bondades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siempre me ha de dar,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todas sus bondades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siempre me ha de dar.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Siempre que soy tentado,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que en la prueba estoy,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cerca de Él camino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protegido voy.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en mí la fe desmaya,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caigo en la ansiedad,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¡tan sólo Él me levanta;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da seguridad!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¡Tan sólo Él me levanta;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da seguridad!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189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¿Cómo podré estar triste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Cómo podré estar triste </dc:title>
  <dc:creator>mary</dc:creator>
  <cp:lastModifiedBy>mary</cp:lastModifiedBy>
  <cp:revision>6</cp:revision>
  <dcterms:created xsi:type="dcterms:W3CDTF">2022-09-17T20:18:45Z</dcterms:created>
  <dcterms:modified xsi:type="dcterms:W3CDTF">2022-09-21T15:54:13Z</dcterms:modified>
</cp:coreProperties>
</file>