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2F8C0-1D84-4F22-859C-87DE1DD2C6E1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8EEE0-AF35-4F6E-BE0E-2464F479F1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2F8C0-1D84-4F22-859C-87DE1DD2C6E1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8EEE0-AF35-4F6E-BE0E-2464F479F1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2F8C0-1D84-4F22-859C-87DE1DD2C6E1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8EEE0-AF35-4F6E-BE0E-2464F479F1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2F8C0-1D84-4F22-859C-87DE1DD2C6E1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8EEE0-AF35-4F6E-BE0E-2464F479F1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2F8C0-1D84-4F22-859C-87DE1DD2C6E1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8EEE0-AF35-4F6E-BE0E-2464F479F1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2F8C0-1D84-4F22-859C-87DE1DD2C6E1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8EEE0-AF35-4F6E-BE0E-2464F479F1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2F8C0-1D84-4F22-859C-87DE1DD2C6E1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8EEE0-AF35-4F6E-BE0E-2464F479F1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2F8C0-1D84-4F22-859C-87DE1DD2C6E1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8EEE0-AF35-4F6E-BE0E-2464F479F1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2F8C0-1D84-4F22-859C-87DE1DD2C6E1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8EEE0-AF35-4F6E-BE0E-2464F479F1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2F8C0-1D84-4F22-859C-87DE1DD2C6E1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8EEE0-AF35-4F6E-BE0E-2464F479F1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2F8C0-1D84-4F22-859C-87DE1DD2C6E1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8EEE0-AF35-4F6E-BE0E-2464F479F1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2F8C0-1D84-4F22-859C-87DE1DD2C6E1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F8EEE0-AF35-4F6E-BE0E-2464F479F18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is Eye Is on the Sparrow4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is Eye Is On the Sparrow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1"/>
            <a:ext cx="5328592" cy="476672"/>
          </a:xfrm>
        </p:spPr>
        <p:txBody>
          <a:bodyPr>
            <a:normAutofit fontScale="90000"/>
          </a:bodyPr>
          <a:lstStyle/>
          <a:p>
            <a:r>
              <a:rPr lang="nl-NL" b="1" dirty="0"/>
              <a:t>Zijn oog is op de musjes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548680"/>
            <a:ext cx="5328592" cy="4658072"/>
          </a:xfrm>
        </p:spPr>
        <p:txBody>
          <a:bodyPr>
            <a:noAutofit/>
          </a:bodyPr>
          <a:lstStyle/>
          <a:p>
            <a:pPr algn="l"/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Waarom zijt gij ontmoedigd, verslagen o, mijn hart?</a:t>
            </a:r>
          </a:p>
          <a:p>
            <a:pPr algn="l"/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Hoe ziet ge wankelmoedig ,slechts op uw schuld en smart.</a:t>
            </a:r>
          </a:p>
          <a:p>
            <a:pPr algn="l"/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Uw Heiland draagt uw lasten, in zorg en is Hij nabij.</a:t>
            </a:r>
          </a:p>
          <a:p>
            <a:pPr algn="l"/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Zijn oog is op de musjes, en ik weet Hij zorgt voor mij,</a:t>
            </a:r>
          </a:p>
          <a:p>
            <a:pPr algn="l"/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Zijn oog is op de musjes, en ik weet Hij zorgt voor mij.</a:t>
            </a:r>
          </a:p>
          <a:p>
            <a:pPr algn="l"/>
            <a:endParaRPr lang="nl-NL" sz="1500" b="1" dirty="0" smtClean="0">
              <a:solidFill>
                <a:srgbClr val="FF0000"/>
              </a:solidFill>
            </a:endParaRPr>
          </a:p>
          <a:p>
            <a:pPr algn="l"/>
            <a:r>
              <a:rPr lang="nl-NL" sz="1500" b="1" dirty="0" smtClean="0">
                <a:solidFill>
                  <a:srgbClr val="FF0000"/>
                </a:solidFill>
              </a:rPr>
              <a:t>Ref</a:t>
            </a:r>
            <a:endParaRPr lang="nl-NL" sz="1500" b="1" dirty="0" smtClean="0">
              <a:solidFill>
                <a:srgbClr val="FF0000"/>
              </a:solidFill>
            </a:endParaRPr>
          </a:p>
          <a:p>
            <a:pPr algn="l"/>
            <a:r>
              <a:rPr lang="nl-NL" sz="1500" b="1" dirty="0" smtClean="0">
                <a:solidFill>
                  <a:srgbClr val="FF0000"/>
                </a:solidFill>
              </a:rPr>
              <a:t>Gods trouwe, tedere liefde,</a:t>
            </a:r>
          </a:p>
          <a:p>
            <a:pPr algn="l"/>
            <a:r>
              <a:rPr lang="nl-NL" sz="1500" b="1" dirty="0" smtClean="0">
                <a:solidFill>
                  <a:srgbClr val="FF0000"/>
                </a:solidFill>
              </a:rPr>
              <a:t>maakt het hart zo stil en blij,</a:t>
            </a:r>
          </a:p>
          <a:p>
            <a:pPr algn="l"/>
            <a:r>
              <a:rPr lang="nl-NL" sz="1500" b="1" dirty="0" smtClean="0">
                <a:solidFill>
                  <a:srgbClr val="FF0000"/>
                </a:solidFill>
              </a:rPr>
              <a:t>Zijn oog is op de musjes,</a:t>
            </a:r>
          </a:p>
          <a:p>
            <a:pPr algn="l"/>
            <a:r>
              <a:rPr lang="nl-NL" sz="1500" b="1" dirty="0" smtClean="0">
                <a:solidFill>
                  <a:srgbClr val="FF0000"/>
                </a:solidFill>
              </a:rPr>
              <a:t>en ik weet Hij zorgt voor mij.</a:t>
            </a:r>
          </a:p>
          <a:p>
            <a:pPr algn="l"/>
            <a:endParaRPr lang="nl-NL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Laat niets uw ziel beklemmen, Zijn woord zegt teer en zacht:</a:t>
            </a:r>
          </a:p>
          <a:p>
            <a:pPr algn="l"/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“Kom tot Mij met uw noden, ‘k Schonk licht in donk’re nacht”</a:t>
            </a:r>
          </a:p>
          <a:p>
            <a:pPr algn="l"/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Mijn harte juicht van vreugde, mijn Jezus denkt aan mij,</a:t>
            </a:r>
          </a:p>
          <a:p>
            <a:pPr algn="l"/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Zijn oog is op de musjes, en ik weet Hij zorgt voor mij,</a:t>
            </a:r>
          </a:p>
          <a:p>
            <a:pPr algn="l"/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Zijn oog is op de musjes, en ik weet Hij zorgt voor mij.</a:t>
            </a:r>
          </a:p>
          <a:p>
            <a:pPr algn="l"/>
            <a:endParaRPr lang="nl-NL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Wanneer ik, in verzoeking, geen licht zie op mijn pad,</a:t>
            </a:r>
          </a:p>
          <a:p>
            <a:pPr algn="l"/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 steunt mijn ziel op Jezus, Hij is mijn troost en schat.</a:t>
            </a:r>
          </a:p>
          <a:p>
            <a:pPr algn="l"/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donk’re wolk drijft henen, en ik zing weer vrij en blij.</a:t>
            </a:r>
          </a:p>
          <a:p>
            <a:pPr algn="l"/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Zijn oog is op de musjes, en ik weet Hij zorgt voor mij,</a:t>
            </a:r>
          </a:p>
          <a:p>
            <a:pPr algn="l"/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Zijn oog is op de musjes, en ik weet Hij zorgt voor mij.</a:t>
            </a:r>
          </a:p>
          <a:p>
            <a:pPr algn="l"/>
            <a:endParaRPr lang="en-US" sz="15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244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Zijn oog is op de musjes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Zijn oog is op de musjes</dc:title>
  <dc:creator>mary</dc:creator>
  <cp:lastModifiedBy>mary</cp:lastModifiedBy>
  <cp:revision>6</cp:revision>
  <dcterms:created xsi:type="dcterms:W3CDTF">2022-09-21T16:43:59Z</dcterms:created>
  <dcterms:modified xsi:type="dcterms:W3CDTF">2022-09-23T17:38:54Z</dcterms:modified>
</cp:coreProperties>
</file>