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0F069-CA16-41E4-91C9-92AEF3A1F9B7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0F069-CA16-41E4-91C9-92AEF3A1F9B7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0B3B2-0767-43E1-900C-E772D366D62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ll Hail The Power Of Jesus' Name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engjétek Jézus Nagy Voltá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88641"/>
            <a:ext cx="6264696" cy="504056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Zengjétek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Jézus</a:t>
            </a:r>
            <a:r>
              <a:rPr lang="en-US" b="1" dirty="0" smtClean="0">
                <a:solidFill>
                  <a:schemeClr val="bg1"/>
                </a:solidFill>
              </a:rPr>
              <a:t> Nagy </a:t>
            </a:r>
            <a:r>
              <a:rPr lang="en-US" b="1" dirty="0" err="1" smtClean="0">
                <a:solidFill>
                  <a:schemeClr val="bg1"/>
                </a:solidFill>
              </a:rPr>
              <a:t>Voltát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1196752"/>
            <a:ext cx="7272808" cy="5661248"/>
          </a:xfrm>
        </p:spPr>
        <p:txBody>
          <a:bodyPr numCol="2">
            <a:noAutofit/>
          </a:bodyPr>
          <a:lstStyle/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1. Zengjétek Jézus nagy voltát!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Dicséri Őt a menny.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Dicséri Őt a menny!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Dicséri Őt, a nagy Királyt!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hu-HU" sz="18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És mondjuk,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hu-HU" sz="1800" b="1" smtClean="0">
                <a:solidFill>
                  <a:srgbClr val="FF0000"/>
                </a:solidFill>
              </a:rPr>
              <a:t>(</a:t>
            </a:r>
            <a:r>
              <a:rPr lang="hu-HU" sz="1800" b="1" dirty="0" smtClean="0">
                <a:solidFill>
                  <a:srgbClr val="FF0000"/>
                </a:solidFill>
              </a:rPr>
              <a:t>mondjuk, mondjuk, mondjuk)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mondjuk, mondjuk, mondjuk:</a:t>
            </a:r>
          </a:p>
          <a:p>
            <a:pPr algn="l"/>
            <a:r>
              <a:rPr lang="hu-HU" sz="1800" b="1" dirty="0" smtClean="0">
                <a:solidFill>
                  <a:srgbClr val="FF0000"/>
                </a:solidFill>
              </a:rPr>
              <a:t>Te Úr vagy s nagy király!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hu-HU" sz="18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2. Mondjátok ezt ti vértanúk,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Kik Érte haltatok!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Kik Érte haltatok!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Dicsérjük Jesse gyökerét!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3. Te megváltottja Izráel,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Tartsd Királyodnak Őt,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Tartsd Királyodnak Őt.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Hirdesd: Köztünk Immánuel!</a:t>
            </a: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en-US" sz="1800" b="1" dirty="0" smtClean="0">
              <a:solidFill>
                <a:schemeClr val="bg1"/>
              </a:solidFill>
            </a:endParaRPr>
          </a:p>
          <a:p>
            <a:pPr algn="l"/>
            <a:endParaRPr lang="hu-HU" sz="1800" b="1" dirty="0" smtClean="0">
              <a:solidFill>
                <a:schemeClr val="bg1"/>
              </a:solidFill>
            </a:endParaRP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4. Óh, embereknek ezrei!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Mind hív, hogy jöjjetek.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Mind hív, hogy jöjjetek.</a:t>
            </a:r>
          </a:p>
          <a:p>
            <a:pPr algn="l"/>
            <a:r>
              <a:rPr lang="hu-HU" sz="1800" b="1" dirty="0" smtClean="0">
                <a:solidFill>
                  <a:schemeClr val="bg1"/>
                </a:solidFill>
              </a:rPr>
              <a:t>A lelkeket megmentheti.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1373</TotalTime>
  <Words>113</Words>
  <Application>Microsoft Office PowerPoint</Application>
  <PresentationFormat>On-screen Show (4:3)</PresentationFormat>
  <Paragraphs>29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Zengjétek Jézus Nagy Voltát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Zengjétek Jézus Nagy Voltát</dc:title>
  <dc:creator>mary</dc:creator>
  <cp:lastModifiedBy>mary</cp:lastModifiedBy>
  <cp:revision>8</cp:revision>
  <dcterms:created xsi:type="dcterms:W3CDTF">2022-09-08T16:37:46Z</dcterms:created>
  <dcterms:modified xsi:type="dcterms:W3CDTF">2022-09-09T15:31:06Z</dcterms:modified>
</cp:coreProperties>
</file>