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3" d="100"/>
          <a:sy n="63" d="100"/>
        </p:scale>
        <p:origin x="-1877" y="-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361C7-F5F9-4019-8EB2-72A83291CDAF}" type="datetimeFigureOut">
              <a:rPr lang="en-US" smtClean="0"/>
              <a:pPr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86195-63DD-4BF9-A378-55C804E925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361C7-F5F9-4019-8EB2-72A83291CDAF}" type="datetimeFigureOut">
              <a:rPr lang="en-US" smtClean="0"/>
              <a:pPr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86195-63DD-4BF9-A378-55C804E925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361C7-F5F9-4019-8EB2-72A83291CDAF}" type="datetimeFigureOut">
              <a:rPr lang="en-US" smtClean="0"/>
              <a:pPr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86195-63DD-4BF9-A378-55C804E925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361C7-F5F9-4019-8EB2-72A83291CDAF}" type="datetimeFigureOut">
              <a:rPr lang="en-US" smtClean="0"/>
              <a:pPr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86195-63DD-4BF9-A378-55C804E925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361C7-F5F9-4019-8EB2-72A83291CDAF}" type="datetimeFigureOut">
              <a:rPr lang="en-US" smtClean="0"/>
              <a:pPr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86195-63DD-4BF9-A378-55C804E925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361C7-F5F9-4019-8EB2-72A83291CDAF}" type="datetimeFigureOut">
              <a:rPr lang="en-US" smtClean="0"/>
              <a:pPr/>
              <a:t>9/22/2022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86195-63DD-4BF9-A378-55C804E925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361C7-F5F9-4019-8EB2-72A83291CDAF}" type="datetimeFigureOut">
              <a:rPr lang="en-US" smtClean="0"/>
              <a:pPr/>
              <a:t>9/22/2022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86195-63DD-4BF9-A378-55C804E925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361C7-F5F9-4019-8EB2-72A83291CDAF}" type="datetimeFigureOut">
              <a:rPr lang="en-US" smtClean="0"/>
              <a:pPr/>
              <a:t>9/22/2022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86195-63DD-4BF9-A378-55C804E925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361C7-F5F9-4019-8EB2-72A83291CDAF}" type="datetimeFigureOut">
              <a:rPr lang="en-US" smtClean="0"/>
              <a:pPr/>
              <a:t>9/22/2022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86195-63DD-4BF9-A378-55C804E925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361C7-F5F9-4019-8EB2-72A83291CDAF}" type="datetimeFigureOut">
              <a:rPr lang="en-US" smtClean="0"/>
              <a:pPr/>
              <a:t>9/22/2022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86195-63DD-4BF9-A378-55C804E925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361C7-F5F9-4019-8EB2-72A83291CDAF}" type="datetimeFigureOut">
              <a:rPr lang="en-US" smtClean="0"/>
              <a:pPr/>
              <a:t>9/22/2022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86195-63DD-4BF9-A378-55C804E925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361C7-F5F9-4019-8EB2-72A83291CDAF}" type="datetimeFigureOut">
              <a:rPr lang="en-US" smtClean="0"/>
              <a:pPr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86195-63DD-4BF9-A378-55C804E9251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is Eye Is on the Sparrow4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arum soll ich entmutig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1"/>
            <a:ext cx="5760640" cy="2606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Warum</a:t>
            </a:r>
            <a:r>
              <a:rPr lang="en-US" b="1" dirty="0" smtClean="0"/>
              <a:t> </a:t>
            </a:r>
            <a:r>
              <a:rPr lang="en-US" b="1" dirty="0" err="1"/>
              <a:t>soll</a:t>
            </a:r>
            <a:r>
              <a:rPr lang="en-US" b="1" dirty="0"/>
              <a:t> </a:t>
            </a:r>
            <a:r>
              <a:rPr lang="en-US" b="1" dirty="0" err="1"/>
              <a:t>ich</a:t>
            </a:r>
            <a:r>
              <a:rPr lang="en-US" b="1" dirty="0"/>
              <a:t> </a:t>
            </a:r>
            <a:r>
              <a:rPr lang="en-US" b="1" dirty="0" err="1"/>
              <a:t>entmutigt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404664"/>
            <a:ext cx="6408712" cy="4802088"/>
          </a:xfrm>
        </p:spPr>
        <p:txBody>
          <a:bodyPr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Warum soll ich entmutigt mich fühlen und allein,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warum mich seufzend sehnen, daheim beim Herrn zu sein,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wenn ich doch weiß das Jesus nie von den Seinen wich?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auf den Sperling Acht gibt, achtet der nicht auch auf mich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auf den Sperling ach gibt, achtet der nicht auf mich? </a:t>
            </a:r>
          </a:p>
          <a:p>
            <a:pPr algn="l"/>
            <a:endParaRPr lang="de-D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Chorus</a:t>
            </a:r>
            <a:r>
              <a:rPr lang="de-DE" sz="1600" b="1" dirty="0" smtClean="0">
                <a:solidFill>
                  <a:srgbClr val="FF0000"/>
                </a:solidFill>
              </a:rPr>
              <a:t>:  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Ich singe, ich bin glücklich, 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ich singe ich bin froh; 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denn Er achtet auf den Sperling 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und Er liebt mich mehr denn so.</a:t>
            </a:r>
          </a:p>
          <a:p>
            <a:pPr algn="l"/>
            <a:endParaRPr lang="de-D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Lass nicht dein Herz erschrecken und fürchte,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Kind , dich nicht! So hör ich Seine Stimme, die freundlich zu mir spricht.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Wenn auch auf meinem Wege ich Schritt um Schritt nur seh,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denkt ja an den Sperling und Er denkt auch an mein Weh; 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denkt ja an den Sperling und Er denkt auch an mein Weh.</a:t>
            </a:r>
          </a:p>
          <a:p>
            <a:pPr algn="l"/>
            <a:endParaRPr lang="de-D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Wenn mir Versuchung nahet, am Himmel Wolken stehn,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wenn alle Freuden-Klänge in Seufzer über gehen,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zieht Er mich näher zu sich und meine Hand Er fasst;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auf den Sperling achtet, der trägt auch ja meine Last; 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auf den Sperling achtet, der trägt auch ja meine Last.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215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Warum soll ich entmutigt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Warum soll ich entmutigt </dc:title>
  <dc:creator>mary</dc:creator>
  <cp:lastModifiedBy>mary</cp:lastModifiedBy>
  <cp:revision>6</cp:revision>
  <dcterms:created xsi:type="dcterms:W3CDTF">2022-09-21T16:50:51Z</dcterms:created>
  <dcterms:modified xsi:type="dcterms:W3CDTF">2022-09-22T22:02:30Z</dcterms:modified>
</cp:coreProperties>
</file>