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62C62-0A6E-425B-A4BC-CD67709D38FE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E13ED-4FA1-4046-9E57-F917C7ED49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i canta eu despre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476672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Voi </a:t>
            </a:r>
            <a:r>
              <a:rPr lang="pt-BR" b="1" dirty="0" smtClean="0"/>
              <a:t>canta eu despre Isus</a:t>
            </a:r>
            <a:r>
              <a:rPr lang="pt-BR" dirty="0" smtClean="0"/>
              <a:t/>
            </a:r>
            <a:br>
              <a:rPr lang="pt-B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268760"/>
            <a:ext cx="7560840" cy="5040560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 cânta doar despre Isus,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din cer El a venit.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Părăsind cerească slavă,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 mine a murit!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Voi cânta doar despre Isus,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Fiindcă El m-a mântuit;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Cu toți sfintii-aici și-n cer sus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Voi cânta necontenit!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Rătăcit-am în păcate,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Isus m-a căutat,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M-a găsit în lumea largă,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Calea Lui mi-a arătat.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Îndelunga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rătăcire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Multe răni mi-a provocat.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zăceam în grea orbire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Isus m-a vindecat.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Zile negre de-ncercare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dureri adesea vin,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prin Domnul am scăpare,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Biruință pe deplin.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Voi canta eu despre Isus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 canta eu despre Isus</dc:title>
  <dc:creator>mary</dc:creator>
  <cp:lastModifiedBy>mary</cp:lastModifiedBy>
  <cp:revision>13</cp:revision>
  <dcterms:created xsi:type="dcterms:W3CDTF">2022-09-05T19:20:18Z</dcterms:created>
  <dcterms:modified xsi:type="dcterms:W3CDTF">2022-09-06T15:04:31Z</dcterms:modified>
</cp:coreProperties>
</file>