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8D905-CEB1-4CCE-987F-DCC1C74DD593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3646F-0FF5-4747-ADE6-73571796A7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ágyol-e elhagyni bűneid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332656"/>
            <a:ext cx="6336704" cy="506487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Vágyol-e elhagyni bűneidet?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8064896" cy="5040560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Vágyod-e elhagyni bűneidet?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 vérében van nagy erő.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Vágyol-e győzni a Sátán felett?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vérben csodás az erő. 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Kar: 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Van erő, van, csodás erő van 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Jézusunk vérében. 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Van, erő van, csodás erő van.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Jézus drága szent vérében.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Óh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ha a büszkeség rabja vagy már?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 vérében van nagy erő.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Jöjj csak és gyógyírt lelsz fenn Golgotán,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vérben csodás az erő.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Érzed-e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hogy szíved oly salakos?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 vérében, van nagy erő.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Tisztátalan szíved tisztára mosd,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vérben 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csodás az erő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Szolgálni vágyod a Jézust talán?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 vérében van nagy erő.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neki zengeni nap-nap után,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vérben csodás az erő. 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131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Vágyol-e elhagyni bűneidet?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Vágyol-e elhagyni bűneidet?</dc:title>
  <dc:creator>mary</dc:creator>
  <cp:lastModifiedBy>mary</cp:lastModifiedBy>
  <cp:revision>10</cp:revision>
  <dcterms:created xsi:type="dcterms:W3CDTF">2022-09-24T18:51:43Z</dcterms:created>
  <dcterms:modified xsi:type="dcterms:W3CDTF">2022-09-26T16:35:45Z</dcterms:modified>
</cp:coreProperties>
</file>