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0697-690A-4FD8-9BF4-D0EC087513EA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0E1E-1B55-4178-838B-F76915243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0697-690A-4FD8-9BF4-D0EC087513EA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0E1E-1B55-4178-838B-F76915243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0697-690A-4FD8-9BF4-D0EC087513EA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0E1E-1B55-4178-838B-F76915243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0697-690A-4FD8-9BF4-D0EC087513EA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0E1E-1B55-4178-838B-F76915243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0697-690A-4FD8-9BF4-D0EC087513EA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0E1E-1B55-4178-838B-F76915243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0697-690A-4FD8-9BF4-D0EC087513EA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0E1E-1B55-4178-838B-F76915243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0697-690A-4FD8-9BF4-D0EC087513EA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0E1E-1B55-4178-838B-F76915243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0697-690A-4FD8-9BF4-D0EC087513EA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0E1E-1B55-4178-838B-F76915243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0697-690A-4FD8-9BF4-D0EC087513EA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0E1E-1B55-4178-838B-F76915243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0697-690A-4FD8-9BF4-D0EC087513EA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0E1E-1B55-4178-838B-F76915243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0697-690A-4FD8-9BF4-D0EC087513EA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0E1E-1B55-4178-838B-F76915243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70697-690A-4FD8-9BF4-D0EC087513EA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10E1E-1B55-4178-838B-F769152434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 ayatna inca bilan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"/>
            <a:ext cx="5112568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Ti </a:t>
            </a:r>
            <a:r>
              <a:rPr lang="en-US" b="1" dirty="0" err="1" smtClean="0"/>
              <a:t>ayatna</a:t>
            </a:r>
            <a:r>
              <a:rPr lang="en-US" b="1" dirty="0" smtClean="0"/>
              <a:t> </a:t>
            </a:r>
            <a:r>
              <a:rPr lang="en-US" b="1" dirty="0" err="1" smtClean="0"/>
              <a:t>inca</a:t>
            </a:r>
            <a:r>
              <a:rPr lang="en-US" b="1" dirty="0" smtClean="0"/>
              <a:t> </a:t>
            </a:r>
            <a:r>
              <a:rPr lang="en-US" b="1" dirty="0" err="1" smtClean="0"/>
              <a:t>bilangen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76672"/>
            <a:ext cx="8604448" cy="482453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panagbiagmo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madanaganca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panunotmo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riribukennaca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Lagipem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parabur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singpetna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impaayna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kenca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Ti </a:t>
            </a:r>
            <a:r>
              <a:rPr lang="en-US" sz="1800" b="1" dirty="0" err="1" smtClean="0">
                <a:solidFill>
                  <a:srgbClr val="FF0000"/>
                </a:solidFill>
              </a:rPr>
              <a:t>ayatna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inca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bilangen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Dios </a:t>
            </a:r>
            <a:r>
              <a:rPr lang="en-US" sz="1800" b="1" dirty="0" err="1" smtClean="0">
                <a:solidFill>
                  <a:srgbClr val="FF0000"/>
                </a:solidFill>
              </a:rPr>
              <a:t>umuna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kenca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inca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kitaen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Ti </a:t>
            </a:r>
            <a:r>
              <a:rPr lang="en-US" sz="1800" b="1" dirty="0" err="1" smtClean="0">
                <a:solidFill>
                  <a:srgbClr val="FF0000"/>
                </a:solidFill>
              </a:rPr>
              <a:t>ayatna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inca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bilangen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Dackel</a:t>
            </a:r>
            <a:r>
              <a:rPr lang="en-US" sz="1800" b="1" dirty="0" smtClean="0">
                <a:solidFill>
                  <a:srgbClr val="FF0000"/>
                </a:solidFill>
              </a:rPr>
              <a:t> a </a:t>
            </a:r>
            <a:r>
              <a:rPr lang="en-US" sz="1800" b="1" dirty="0" err="1" smtClean="0">
                <a:solidFill>
                  <a:srgbClr val="FF0000"/>
                </a:solidFill>
              </a:rPr>
              <a:t>dungngona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inca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kitaen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nadagsen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awitmo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Nabanto’t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binaclaymo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Lagipem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ayatna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mapucawto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ragsac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sucatto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dagiti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gagayyemmo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nabacnangda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Panunutem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Cristo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kenca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Lagipem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ayatna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maliwliwaca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Idiay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cucuam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inggana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Gapuna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leddaangmo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sumken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Lagipem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ayatna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agsarday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Dica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agdanag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inca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tumaclin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kenca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inggana’t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gungunam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dumteng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97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Ti ayatna inca bilangen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 ayatna inca bilangen</dc:title>
  <dc:creator>mary</dc:creator>
  <cp:lastModifiedBy>mary</cp:lastModifiedBy>
  <cp:revision>12</cp:revision>
  <dcterms:created xsi:type="dcterms:W3CDTF">2022-09-01T18:03:57Z</dcterms:created>
  <dcterms:modified xsi:type="dcterms:W3CDTF">2022-09-01T20:00:42Z</dcterms:modified>
</cp:coreProperties>
</file>