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87E0-C21E-4455-855C-A0DA1B91F7C0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87E0-C21E-4455-855C-A0DA1B91F7C0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87E0-C21E-4455-855C-A0DA1B91F7C0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87E0-C21E-4455-855C-A0DA1B91F7C0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87E0-C21E-4455-855C-A0DA1B91F7C0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87E0-C21E-4455-855C-A0DA1B91F7C0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87E0-C21E-4455-855C-A0DA1B91F7C0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87E0-C21E-4455-855C-A0DA1B91F7C0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87E0-C21E-4455-855C-A0DA1B91F7C0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87E0-C21E-4455-855C-A0DA1B91F7C0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87E0-C21E-4455-855C-A0DA1B91F7C0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287E0-C21E-4455-855C-A0DA1B91F7C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E0FB6-2545-4507-A0E5-ED54876AA9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à có Jêsus thì h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68052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/>
              <a:t>Thà có </a:t>
            </a:r>
            <a:r>
              <a:rPr lang="en-US" b="1" dirty="0" smtClean="0"/>
              <a:t>J</a:t>
            </a:r>
            <a:r>
              <a:rPr lang="vi-VN" b="1" dirty="0" smtClean="0"/>
              <a:t>êsus thì hơn</a:t>
            </a:r>
            <a:br>
              <a:rPr lang="vi-VN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5472608" cy="480208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Thật hơn kim ngân châu báu là Chúa Jêsus,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làm con yêu thương Chúa quý gấp mấy kho tàng;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Thà có Jêsus hơn hết lầu các vinh quang.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Thà do Jêsus dắt bằng tay lủng đinh Ngài.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Hơn tước vị vua chúa toàn vinh hiển thế gian,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mà xích tội khiên vẫn còn mang.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Thà luôn luôn bên Jêsus nào có chi hơn.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Hằng muốn ở trên thiên đàng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Gần bên Jêsus hơn hết người thế đổi thay.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Thà luôn luôn trung tín với chứng cớ của Ngài.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Thà có Jêsus hơn hết các lời thế gian.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Thà luôn luôn trung tín vì Danh Thánh của Ngài.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Ngài xinh tươi, thơm như đóa huệ trũng Sa-rôn.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Tàng ong kia chưa chắc sánh với đức êm dịu Ngài.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tôi trông mong khao khát cần đến Jêsus.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Thà xin Jêsus đến Ngài giải cứu linh hồn.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171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Thà có Jêsus thì hơn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Thà Có Jêsus</dc:title>
  <dc:creator>mary</dc:creator>
  <cp:lastModifiedBy>mary</cp:lastModifiedBy>
  <cp:revision>10</cp:revision>
  <dcterms:created xsi:type="dcterms:W3CDTF">2021-08-20T17:05:15Z</dcterms:created>
  <dcterms:modified xsi:type="dcterms:W3CDTF">2022-09-27T23:02:39Z</dcterms:modified>
</cp:coreProperties>
</file>