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F2FDF-6E04-43B3-9798-D0F8FDCA0FC5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9EA6C-F68B-4376-9C75-E6305CEBED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F2FDF-6E04-43B3-9798-D0F8FDCA0FC5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9EA6C-F68B-4376-9C75-E6305CEBED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F2FDF-6E04-43B3-9798-D0F8FDCA0FC5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9EA6C-F68B-4376-9C75-E6305CEBED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F2FDF-6E04-43B3-9798-D0F8FDCA0FC5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9EA6C-F68B-4376-9C75-E6305CEBED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F2FDF-6E04-43B3-9798-D0F8FDCA0FC5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9EA6C-F68B-4376-9C75-E6305CEBED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F2FDF-6E04-43B3-9798-D0F8FDCA0FC5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9EA6C-F68B-4376-9C75-E6305CEBED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F2FDF-6E04-43B3-9798-D0F8FDCA0FC5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9EA6C-F68B-4376-9C75-E6305CEBED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F2FDF-6E04-43B3-9798-D0F8FDCA0FC5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9EA6C-F68B-4376-9C75-E6305CEBED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F2FDF-6E04-43B3-9798-D0F8FDCA0FC5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9EA6C-F68B-4376-9C75-E6305CEBED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F2FDF-6E04-43B3-9798-D0F8FDCA0FC5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9EA6C-F68B-4376-9C75-E6305CEBED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F2FDF-6E04-43B3-9798-D0F8FDCA0FC5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9EA6C-F68B-4376-9C75-E6305CEBED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F2FDF-6E04-43B3-9798-D0F8FDCA0FC5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9EA6C-F68B-4376-9C75-E6305CEBED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Will Sing the Wondrous Story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ilingáne muhul’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260648"/>
            <a:ext cx="4320480" cy="57849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Silingáne</a:t>
            </a:r>
            <a:r>
              <a:rPr lang="en-US" b="1" dirty="0" smtClean="0"/>
              <a:t> </a:t>
            </a:r>
            <a:r>
              <a:rPr lang="en-US" b="1" dirty="0" err="1" smtClean="0"/>
              <a:t>muhul’le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1484784"/>
            <a:ext cx="5688632" cy="4464496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Silingáne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Muhul’le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Olwembo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lwanje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leelo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nomulina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wanje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Yanyanjanga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khasoocho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Nyembanga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olwembo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ol'layi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Olwa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Kristo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owafwila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Yarunga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likobi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lianje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Nyembanga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olwembo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lulwe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Ndali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nindakora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Sindamanya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injila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yanonda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yandola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Yaandila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niyanyanja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Yakhalaka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obubohe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Bwo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lufu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narula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mwo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Lelo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wamenya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mwikulu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Ndakhachie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khumulola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53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Silingáne muhul’le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Silingáne Muhul’le</dc:title>
  <dc:creator>mary</dc:creator>
  <cp:lastModifiedBy>mary</cp:lastModifiedBy>
  <cp:revision>27</cp:revision>
  <dcterms:created xsi:type="dcterms:W3CDTF">2022-09-02T17:59:36Z</dcterms:created>
  <dcterms:modified xsi:type="dcterms:W3CDTF">2022-09-08T18:31:19Z</dcterms:modified>
</cp:coreProperties>
</file>