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95F7-2E61-4C92-BAEA-9EEC8A5E8272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71087-2FED-48B2-8AF0-B4F9532C3B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wing in the morn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Semina</a:t>
            </a:r>
            <a:r>
              <a:rPr lang="en-US" b="1" dirty="0" smtClean="0"/>
              <a:t> Al </a:t>
            </a:r>
            <a:r>
              <a:rPr lang="en-US" b="1" dirty="0" err="1" smtClean="0"/>
              <a:t>Mattino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6400800" cy="4946104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Semina al mattino, semina semi di gentilezza,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Semina al mezzogiorno e alla vigilia rugiadosa;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Aspettando la mietitura e il tempo della mietitura,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Verremo esultanti, portando i covoni.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Ritornello: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Portando i covoni, portando i covoni,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Verremo esultanti, portando i covoni,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Portando i covoni, portando i covoni,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Verremo esultanti, portando i covoni.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Semina al sole, semina all'ombra,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temendo né le nuvole né la brezza gelida dell'inverno;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lì a poco la mietitura, e il lavoro finì,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Verremo esultanti, portando i covoni.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Andando avanti piangendo, seminando per il Maestro,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Sebbene la perdita abbia sostenuto il nostro spirito spesso si addolora;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il nostro pianto sarà finito, ci darà il benvenuto,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Verremo esultanti, portando i covoni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142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Semina Al Mattino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Portando i covoni</dc:title>
  <dc:creator>mary</dc:creator>
  <cp:lastModifiedBy>mary</cp:lastModifiedBy>
  <cp:revision>5</cp:revision>
  <dcterms:created xsi:type="dcterms:W3CDTF">2021-06-23T17:11:46Z</dcterms:created>
  <dcterms:modified xsi:type="dcterms:W3CDTF">2022-09-10T19:52:17Z</dcterms:modified>
</cp:coreProperties>
</file>