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E0072-B0A1-4CBA-A1F8-BD2A8946CC1A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A0E9D-3EA7-4534-A1F7-7985B61055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ele Auf Ich Wills Verku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04664"/>
            <a:ext cx="6552728" cy="404663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Seele Auf Ich Wills Verkunden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352928" cy="5184576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Seele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auf, ich will's verkünden,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der Herr Sein Leben gab.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Unrein war ich, voll von Sünden,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Er wusch die Flecken ab.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Ja, ich will es laut verkünden,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dass der Herr Sein Leben gab!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starb für meine Sünden,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wusch sie alle ab</a:t>
            </a:r>
            <a:r>
              <a:rPr lang="de-DE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fand mich gar verirret,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hob Sein Lamm ans Herz empor,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 zum Frieden mich geführet,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ich, ach, so lang, verlor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war krank und voll von Wunden,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der langen Irrfahrt matt;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die Schmerzen sind verchwunden,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Er mich geheilet hat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Oftmals will mein Fuß noch gleiten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der steilen Bergeswand,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ich weiß, Er wird mich leiten.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so stark ist Jesu Hand!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mich nie verlassen,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auch im dunklen Tale nicht;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werd ich einst im Tod erblassen,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leuchtet noch Sein Angesicht.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Seele Auf Ich Wills Verkunden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Seele, auf, ich will's verkünden</dc:title>
  <dc:creator>mary</dc:creator>
  <cp:lastModifiedBy>mary</cp:lastModifiedBy>
  <cp:revision>9</cp:revision>
  <dcterms:created xsi:type="dcterms:W3CDTF">2022-09-01T20:47:34Z</dcterms:created>
  <dcterms:modified xsi:type="dcterms:W3CDTF">2022-09-02T16:56:48Z</dcterms:modified>
</cp:coreProperties>
</file>