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017E8-1C39-4E30-B2C9-5FFCF7013C0B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D93C-BB39-40DC-8F70-E2319ECEC7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017E8-1C39-4E30-B2C9-5FFCF7013C0B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D93C-BB39-40DC-8F70-E2319ECEC7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017E8-1C39-4E30-B2C9-5FFCF7013C0B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D93C-BB39-40DC-8F70-E2319ECEC7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017E8-1C39-4E30-B2C9-5FFCF7013C0B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D93C-BB39-40DC-8F70-E2319ECEC7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017E8-1C39-4E30-B2C9-5FFCF7013C0B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D93C-BB39-40DC-8F70-E2319ECEC7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017E8-1C39-4E30-B2C9-5FFCF7013C0B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D93C-BB39-40DC-8F70-E2319ECEC7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017E8-1C39-4E30-B2C9-5FFCF7013C0B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D93C-BB39-40DC-8F70-E2319ECEC7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017E8-1C39-4E30-B2C9-5FFCF7013C0B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D93C-BB39-40DC-8F70-E2319ECEC7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017E8-1C39-4E30-B2C9-5FFCF7013C0B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D93C-BB39-40DC-8F70-E2319ECEC7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017E8-1C39-4E30-B2C9-5FFCF7013C0B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D93C-BB39-40DC-8F70-E2319ECEC7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017E8-1C39-4E30-B2C9-5FFCF7013C0B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D93C-BB39-40DC-8F70-E2319ECEC7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017E8-1C39-4E30-B2C9-5FFCF7013C0B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AD93C-BB39-40DC-8F70-E2319ECEC7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Sowing in the morning.jpg"/>
          <p:cNvPicPr>
            <a:picLocks noChangeAspect="1"/>
          </p:cNvPicPr>
          <p:nvPr userDrawn="1"/>
        </p:nvPicPr>
        <p:blipFill>
          <a:blip r:embed="rId14" cstate="print">
            <a:lum bright="3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wing in the morning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0"/>
            <a:ext cx="4248472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Så</a:t>
            </a:r>
            <a:r>
              <a:rPr lang="en-US" b="1" dirty="0" smtClean="0"/>
              <a:t> den </a:t>
            </a:r>
            <a:r>
              <a:rPr lang="en-US" b="1" dirty="0" err="1" smtClean="0"/>
              <a:t>ädla</a:t>
            </a:r>
            <a:r>
              <a:rPr lang="en-US" b="1" dirty="0" smtClean="0"/>
              <a:t> </a:t>
            </a:r>
            <a:r>
              <a:rPr lang="en-US" b="1" dirty="0" err="1" smtClean="0"/>
              <a:t>säden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20688"/>
            <a:ext cx="6400800" cy="6453336"/>
          </a:xfrm>
        </p:spPr>
        <p:txBody>
          <a:bodyPr>
            <a:noAutofit/>
          </a:bodyPr>
          <a:lstStyle/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1.Så den ädla säden, så i morgonstunden,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Så i middagstiden och på aftonen,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Väntande, att skörden skall i hösten mogna,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Då du får med glädje bärga skörden in.</a:t>
            </a:r>
          </a:p>
          <a:p>
            <a:pPr algn="l"/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Bärga skörden in, bärga skörden in.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Då du får med glädje bärga skörden in</a:t>
            </a:r>
            <a:r>
              <a:rPr lang="sv-SE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Bärga skörden in, bärga skörden in.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Då du får med glädje bärga skörden in.</a:t>
            </a:r>
          </a:p>
          <a:p>
            <a:pPr algn="l"/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2.Så din säd i solsken, så din säd i skugga;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Räds ej kulna dagar, räds ej vintertid.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Snart är skörden mogen och ditt verk är slutat,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Då du får med glädje bärga skörden in.</a:t>
            </a:r>
          </a:p>
          <a:p>
            <a:pPr algn="l"/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3.Så, om ock med tårar, så för Jesu räkning —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Under motgångstider hjälp oss Herren ger.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Efter trogen såning kommer skördetiden,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Då du får med glädje bärga skörden in.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915</TotalTime>
  <Words>148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Så den ädla säden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 är såningstiden</dc:title>
  <dc:creator>mary</dc:creator>
  <cp:lastModifiedBy>mary</cp:lastModifiedBy>
  <cp:revision>24</cp:revision>
  <dcterms:created xsi:type="dcterms:W3CDTF">2022-09-10T15:52:16Z</dcterms:created>
  <dcterms:modified xsi:type="dcterms:W3CDTF">2022-09-12T15:26:48Z</dcterms:modified>
</cp:coreProperties>
</file>