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58B79-A64D-4952-93E8-C2B49B96EEE8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2855D-E8DC-46B9-B750-19419310FE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weak, but Thou art stro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aking kahina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548680"/>
            <a:ext cx="424847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 </a:t>
            </a:r>
            <a:r>
              <a:rPr lang="en-US" b="1" dirty="0" err="1" smtClean="0"/>
              <a:t>aking</a:t>
            </a:r>
            <a:r>
              <a:rPr lang="en-US" b="1" dirty="0" smtClean="0"/>
              <a:t> </a:t>
            </a:r>
            <a:r>
              <a:rPr lang="en-US" b="1" dirty="0" err="1" smtClean="0"/>
              <a:t>kahinaan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04864"/>
            <a:ext cx="5976664" cy="3384376"/>
          </a:xfrm>
        </p:spPr>
        <p:txBody>
          <a:bodyPr>
            <a:normAutofit/>
          </a:bodyPr>
          <a:lstStyle/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aking kahinaan O palakasin Mong tunay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lagibg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kaakbay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 Jesus </a:t>
            </a:r>
            <a:r>
              <a:rPr lang="en-US" sz="2000" b="1" dirty="0" err="1" smtClean="0">
                <a:solidFill>
                  <a:srgbClr val="FF0000"/>
                </a:solidFill>
              </a:rPr>
              <a:t>dalangin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fr-FR" sz="2000" b="1" dirty="0" smtClean="0">
                <a:solidFill>
                  <a:srgbClr val="FF0000"/>
                </a:solidFill>
              </a:rPr>
              <a:t>Sa </a:t>
            </a:r>
            <a:r>
              <a:rPr lang="fr-FR" sz="2000" b="1" dirty="0" err="1" smtClean="0">
                <a:solidFill>
                  <a:srgbClr val="FF0000"/>
                </a:solidFill>
              </a:rPr>
              <a:t>lyo</a:t>
            </a:r>
            <a:r>
              <a:rPr lang="fr-FR" sz="2000" b="1" dirty="0" smtClean="0">
                <a:solidFill>
                  <a:srgbClr val="FF0000"/>
                </a:solidFill>
              </a:rPr>
              <a:t> ay </a:t>
            </a:r>
            <a:r>
              <a:rPr lang="fr-FR" sz="2000" b="1" dirty="0" err="1" smtClean="0">
                <a:solidFill>
                  <a:srgbClr val="FF0000"/>
                </a:solidFill>
              </a:rPr>
              <a:t>ilapit</a:t>
            </a:r>
            <a:r>
              <a:rPr lang="fr-FR" sz="2000" b="1" dirty="0" smtClean="0">
                <a:solidFill>
                  <a:srgbClr val="FF0000"/>
                </a:solidFill>
              </a:rPr>
              <a:t> Mo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buhay</a:t>
            </a:r>
            <a:r>
              <a:rPr lang="en-US" sz="2000" b="1" dirty="0" smtClean="0">
                <a:solidFill>
                  <a:srgbClr val="FF0000"/>
                </a:solidFill>
              </a:rPr>
              <a:t> O Cristo </a:t>
            </a:r>
            <a:r>
              <a:rPr lang="en-US" sz="2000" b="1" dirty="0" err="1" smtClean="0">
                <a:solidFill>
                  <a:srgbClr val="FF0000"/>
                </a:solidFill>
              </a:rPr>
              <a:t>ilaan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gawain</a:t>
            </a:r>
            <a:r>
              <a:rPr lang="en-US" sz="2000" b="1" dirty="0" smtClean="0">
                <a:solidFill>
                  <a:srgbClr val="FF0000"/>
                </a:solidFill>
              </a:rPr>
              <a:t> mo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nagwakas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tinawag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dusa't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marilag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 aking kahinaan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aking kahinaan</dc:title>
  <dc:creator>mary</dc:creator>
  <cp:lastModifiedBy>mary</cp:lastModifiedBy>
  <cp:revision>19</cp:revision>
  <dcterms:created xsi:type="dcterms:W3CDTF">2022-09-15T19:46:47Z</dcterms:created>
  <dcterms:modified xsi:type="dcterms:W3CDTF">2022-09-16T18:36:58Z</dcterms:modified>
</cp:coreProperties>
</file>