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5D577-09E8-4846-B6B4-1FCE40316A57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7B719-42CD-4A75-8611-4FF2C29272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5D577-09E8-4846-B6B4-1FCE40316A57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7B719-42CD-4A75-8611-4FF2C29272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5D577-09E8-4846-B6B4-1FCE40316A57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7B719-42CD-4A75-8611-4FF2C29272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5D577-09E8-4846-B6B4-1FCE40316A57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7B719-42CD-4A75-8611-4FF2C29272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5D577-09E8-4846-B6B4-1FCE40316A57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7B719-42CD-4A75-8611-4FF2C29272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5D577-09E8-4846-B6B4-1FCE40316A57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7B719-42CD-4A75-8611-4FF2C29272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5D577-09E8-4846-B6B4-1FCE40316A57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7B719-42CD-4A75-8611-4FF2C29272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5D577-09E8-4846-B6B4-1FCE40316A57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7B719-42CD-4A75-8611-4FF2C29272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5D577-09E8-4846-B6B4-1FCE40316A57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7B719-42CD-4A75-8611-4FF2C29272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5D577-09E8-4846-B6B4-1FCE40316A57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7B719-42CD-4A75-8611-4FF2C29272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5D577-09E8-4846-B6B4-1FCE40316A57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7B719-42CD-4A75-8611-4FF2C29272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85D577-09E8-4846-B6B4-1FCE40316A57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27B719-42CD-4A75-8611-4FF2C29272C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owing in the morning.jpg"/>
          <p:cNvPicPr>
            <a:picLocks noChangeAspect="1"/>
          </p:cNvPicPr>
          <p:nvPr userDrawn="1"/>
        </p:nvPicPr>
        <p:blipFill>
          <a:blip r:embed="rId14" cstate="print">
            <a:lum bright="3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owing in the morning piano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47864" y="0"/>
            <a:ext cx="2592288" cy="578495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Ru</a:t>
            </a:r>
            <a:r>
              <a:rPr lang="en-US" b="1" dirty="0" smtClean="0"/>
              <a:t> </a:t>
            </a:r>
            <a:r>
              <a:rPr lang="en-US" b="1" dirty="0" err="1" smtClean="0"/>
              <a:t>Iti</a:t>
            </a:r>
            <a:r>
              <a:rPr lang="en-US" b="1" dirty="0" smtClean="0"/>
              <a:t> </a:t>
            </a:r>
            <a:r>
              <a:rPr lang="en-US" b="1" dirty="0" err="1" smtClean="0"/>
              <a:t>Wole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7584" y="692696"/>
            <a:ext cx="4032448" cy="473008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Funrugbin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owuro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irugbin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're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Funrugbin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osan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ale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Duro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ikore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'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ikojo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o f'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ayo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wole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Refrain: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Ru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iti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wole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ru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iti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wole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A o f' </a:t>
            </a:r>
            <a:r>
              <a:rPr lang="en-US" sz="1600" b="1" dirty="0" err="1" smtClean="0">
                <a:solidFill>
                  <a:srgbClr val="FF0000"/>
                </a:solidFill>
              </a:rPr>
              <a:t>ayo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pada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ru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iti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wole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Ru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iti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wole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ru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iti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wole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A o f' </a:t>
            </a:r>
            <a:r>
              <a:rPr lang="en-US" sz="1600" b="1" dirty="0" err="1" smtClean="0">
                <a:solidFill>
                  <a:srgbClr val="FF0000"/>
                </a:solidFill>
              </a:rPr>
              <a:t>ayo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pada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ru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iti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wole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Funrugbin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orun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nin'ojiji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Laiberu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ikuku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tabi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otutu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Nigbati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ikore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lalaa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pin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o f'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ayo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wole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 a tile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nf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omije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sise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f'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Oluwa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Adanu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le m'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okan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gbogbe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ekun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dopin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yio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abo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o f'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ayo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wole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err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143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Ru Iti Wole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Funrugbin l'owuro</dc:title>
  <dc:creator>mary</dc:creator>
  <cp:lastModifiedBy>mary</cp:lastModifiedBy>
  <cp:revision>5</cp:revision>
  <dcterms:created xsi:type="dcterms:W3CDTF">2021-06-23T16:59:11Z</dcterms:created>
  <dcterms:modified xsi:type="dcterms:W3CDTF">2022-09-12T14:59:16Z</dcterms:modified>
</cp:coreProperties>
</file>