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03B-F239-47A4-B48A-BEA8C28C65CE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8C03B-F239-47A4-B48A-BEA8C28C65CE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1CE44-79D1-4D1C-9E5A-3E8507C661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fiero a Crist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744416" cy="6206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Prefiero</a:t>
            </a:r>
            <a:r>
              <a:rPr lang="en-US" b="1" dirty="0" smtClean="0"/>
              <a:t> </a:t>
            </a:r>
            <a:r>
              <a:rPr lang="en-US" b="1" dirty="0"/>
              <a:t>a Cristo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836712"/>
            <a:ext cx="4392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Mejor es mi Cristo </a:t>
            </a:r>
            <a:r>
              <a:rPr lang="es-ES" b="1" dirty="0" smtClean="0"/>
              <a:t>Que </a:t>
            </a:r>
            <a:r>
              <a:rPr lang="es-ES" b="1" dirty="0" smtClean="0"/>
              <a:t>el oro mortal,</a:t>
            </a:r>
          </a:p>
          <a:p>
            <a:r>
              <a:rPr lang="es-ES" b="1" dirty="0" smtClean="0"/>
              <a:t>Ser </a:t>
            </a:r>
            <a:r>
              <a:rPr lang="es-ES" b="1" dirty="0" smtClean="0"/>
              <a:t>Suyo prefiero </a:t>
            </a:r>
            <a:r>
              <a:rPr lang="es-ES" b="1" dirty="0" smtClean="0"/>
              <a:t>Que </a:t>
            </a:r>
            <a:r>
              <a:rPr lang="es-ES" b="1" dirty="0" smtClean="0"/>
              <a:t>andar en el mal.</a:t>
            </a:r>
          </a:p>
          <a:p>
            <a:r>
              <a:rPr lang="es-ES" b="1" dirty="0" smtClean="0"/>
              <a:t>Mejor es mi Cristo </a:t>
            </a:r>
            <a:r>
              <a:rPr lang="es-ES" b="1" dirty="0" smtClean="0"/>
              <a:t>Que </a:t>
            </a:r>
            <a:r>
              <a:rPr lang="es-ES" b="1" dirty="0" smtClean="0"/>
              <a:t>todo oropel,</a:t>
            </a:r>
          </a:p>
          <a:p>
            <a:r>
              <a:rPr lang="es-ES" b="1" dirty="0" smtClean="0"/>
              <a:t>Prefiero </a:t>
            </a:r>
            <a:r>
              <a:rPr lang="es-ES" b="1" dirty="0" smtClean="0"/>
              <a:t>ser guiado </a:t>
            </a:r>
            <a:r>
              <a:rPr lang="es-ES" b="1" dirty="0" smtClean="0"/>
              <a:t>Por </a:t>
            </a:r>
            <a:r>
              <a:rPr lang="es-ES" b="1" dirty="0" smtClean="0"/>
              <a:t>Su mano </a:t>
            </a:r>
            <a:r>
              <a:rPr lang="es-ES" b="1" dirty="0" smtClean="0"/>
              <a:t>fiel.</a:t>
            </a:r>
            <a:endParaRPr lang="es-ES" b="1" dirty="0" smtClean="0"/>
          </a:p>
          <a:p>
            <a:endParaRPr lang="es-ES" b="1" dirty="0" smtClean="0"/>
          </a:p>
          <a:p>
            <a:r>
              <a:rPr lang="es-ES" b="1" dirty="0" smtClean="0">
                <a:solidFill>
                  <a:srgbClr val="FF0000"/>
                </a:solidFill>
              </a:rPr>
              <a:t>Coro: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Antes que ser rey De dominios </a:t>
            </a:r>
            <a:r>
              <a:rPr lang="es-ES" b="1" dirty="0" smtClean="0">
                <a:solidFill>
                  <a:srgbClr val="FF0000"/>
                </a:solidFill>
              </a:rPr>
              <a:t>Mil,</a:t>
            </a:r>
            <a:endParaRPr lang="es-ES" b="1" dirty="0" smtClean="0">
              <a:solidFill>
                <a:srgbClr val="FF0000"/>
              </a:solidFill>
            </a:endParaRPr>
          </a:p>
          <a:p>
            <a:r>
              <a:rPr lang="es-ES" b="1" dirty="0" smtClean="0">
                <a:solidFill>
                  <a:srgbClr val="FF0000"/>
                </a:solidFill>
              </a:rPr>
              <a:t>Y vivir en la maldad,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Prefiero a Cristo y sólo a Él</a:t>
            </a:r>
          </a:p>
          <a:p>
            <a:r>
              <a:rPr lang="es-ES" b="1" dirty="0" smtClean="0">
                <a:solidFill>
                  <a:srgbClr val="FF0000"/>
                </a:solidFill>
              </a:rPr>
              <a:t>Que lo que este mundo da.</a:t>
            </a:r>
          </a:p>
          <a:p>
            <a:endParaRPr lang="es-ES" b="1" dirty="0" smtClean="0"/>
          </a:p>
          <a:p>
            <a:r>
              <a:rPr lang="es-ES" b="1" dirty="0" smtClean="0"/>
              <a:t>Mejor es mi Cristo </a:t>
            </a:r>
            <a:r>
              <a:rPr lang="es-ES" b="1" dirty="0" smtClean="0"/>
              <a:t>Que </a:t>
            </a:r>
            <a:r>
              <a:rPr lang="es-ES" b="1" dirty="0" smtClean="0"/>
              <a:t>el bien temporal,</a:t>
            </a:r>
          </a:p>
          <a:p>
            <a:r>
              <a:rPr lang="es-ES" b="1" dirty="0" smtClean="0"/>
              <a:t>Prefiero </a:t>
            </a:r>
            <a:r>
              <a:rPr lang="es-ES" b="1" dirty="0" smtClean="0"/>
              <a:t>ser fiel </a:t>
            </a:r>
            <a:r>
              <a:rPr lang="es-ES" b="1" dirty="0" smtClean="0"/>
              <a:t>A </a:t>
            </a:r>
            <a:r>
              <a:rPr lang="es-ES" b="1" dirty="0" smtClean="0"/>
              <a:t>Su causa Eternal.</a:t>
            </a:r>
          </a:p>
          <a:p>
            <a:r>
              <a:rPr lang="es-ES" b="1" dirty="0" smtClean="0"/>
              <a:t>No quiero la fama </a:t>
            </a:r>
            <a:r>
              <a:rPr lang="es-ES" b="1" dirty="0" smtClean="0"/>
              <a:t>Del </a:t>
            </a:r>
            <a:r>
              <a:rPr lang="es-ES" b="1" dirty="0" smtClean="0"/>
              <a:t>mundo falaz,</a:t>
            </a:r>
          </a:p>
          <a:p>
            <a:r>
              <a:rPr lang="es-ES" b="1" dirty="0" smtClean="0"/>
              <a:t>Prefiero </a:t>
            </a:r>
            <a:r>
              <a:rPr lang="es-ES" b="1" dirty="0" smtClean="0"/>
              <a:t>seguirle </a:t>
            </a:r>
            <a:r>
              <a:rPr lang="es-ES" b="1" dirty="0" smtClean="0"/>
              <a:t>Y </a:t>
            </a:r>
            <a:r>
              <a:rPr lang="es-ES" b="1" dirty="0" smtClean="0"/>
              <a:t>obtener Su paz.</a:t>
            </a:r>
          </a:p>
          <a:p>
            <a:endParaRPr lang="es-ES" b="1" dirty="0" smtClean="0"/>
          </a:p>
          <a:p>
            <a:r>
              <a:rPr lang="es-ES" b="1" dirty="0" smtClean="0"/>
              <a:t>Más bello y Sublime </a:t>
            </a:r>
            <a:r>
              <a:rPr lang="es-ES" b="1" dirty="0" smtClean="0"/>
              <a:t>Que </a:t>
            </a:r>
            <a:r>
              <a:rPr lang="es-ES" b="1" dirty="0" smtClean="0"/>
              <a:t>flor matinal,</a:t>
            </a:r>
          </a:p>
          <a:p>
            <a:r>
              <a:rPr lang="es-ES" b="1" dirty="0" smtClean="0"/>
              <a:t>Mejor </a:t>
            </a:r>
            <a:r>
              <a:rPr lang="es-ES" b="1" dirty="0" smtClean="0"/>
              <a:t>que la miel </a:t>
            </a:r>
            <a:r>
              <a:rPr lang="es-ES" b="1" dirty="0" smtClean="0"/>
              <a:t>Que </a:t>
            </a:r>
            <a:r>
              <a:rPr lang="es-ES" b="1" dirty="0" smtClean="0"/>
              <a:t>destila el panal.</a:t>
            </a:r>
          </a:p>
          <a:p>
            <a:r>
              <a:rPr lang="es-ES" b="1" dirty="0" smtClean="0"/>
              <a:t>Jesús satisface </a:t>
            </a:r>
            <a:r>
              <a:rPr lang="es-ES" b="1" dirty="0" smtClean="0"/>
              <a:t>De </a:t>
            </a:r>
            <a:r>
              <a:rPr lang="es-ES" b="1" dirty="0" smtClean="0"/>
              <a:t>mi alma el clamor,</a:t>
            </a:r>
          </a:p>
          <a:p>
            <a:r>
              <a:rPr lang="es-ES" b="1" dirty="0" smtClean="0"/>
              <a:t>Prefiero </a:t>
            </a:r>
            <a:r>
              <a:rPr lang="es-ES" b="1" dirty="0" smtClean="0"/>
              <a:t>seguirle </a:t>
            </a:r>
            <a:r>
              <a:rPr lang="es-ES" b="1" dirty="0" smtClean="0"/>
              <a:t>Con </a:t>
            </a:r>
            <a:r>
              <a:rPr lang="es-ES" b="1" dirty="0" smtClean="0"/>
              <a:t>tenaz fervor.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Prefiero a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Prefiero a Cristo </dc:title>
  <dc:creator>mary</dc:creator>
  <cp:lastModifiedBy>mary</cp:lastModifiedBy>
  <cp:revision>13</cp:revision>
  <dcterms:created xsi:type="dcterms:W3CDTF">2022-09-26T17:45:08Z</dcterms:created>
  <dcterms:modified xsi:type="dcterms:W3CDTF">2022-09-27T22:45:11Z</dcterms:modified>
</cp:coreProperties>
</file>