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1532F-A5A9-4D0C-91EA-737F987FE8D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CFD7-3F88-4F1F-9C0B-4ECF38F841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bwotuntuzibwa eby'ensi 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840760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Obwotuntuzibwa</a:t>
            </a:r>
            <a:r>
              <a:rPr lang="en-US" b="1" dirty="0" smtClean="0"/>
              <a:t> </a:t>
            </a:r>
            <a:r>
              <a:rPr lang="en-US" b="1" dirty="0" err="1" smtClean="0"/>
              <a:t>eby'ensi</a:t>
            </a:r>
            <a:r>
              <a:rPr lang="en-US" b="1" dirty="0" smtClean="0"/>
              <a:t> </a:t>
            </a:r>
            <a:r>
              <a:rPr lang="en-US" b="1" dirty="0" err="1" smtClean="0"/>
              <a:t>enu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4704"/>
            <a:ext cx="6944816" cy="468052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1.Obwotuntuzibwa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eby'ensi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Obwolemerirwe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emirimo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Obwogonza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okuhyema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n'okwegomba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otekereze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emigisa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Baraga </a:t>
            </a:r>
            <a:r>
              <a:rPr lang="en-US" sz="1600" b="1" dirty="0" err="1" smtClean="0">
                <a:solidFill>
                  <a:srgbClr val="FF0000"/>
                </a:solidFill>
              </a:rPr>
              <a:t>emigisa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yawe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Humuza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omutuma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gwawe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Bukyabukya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ogyijukege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Ruhanga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ebyakukolire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Obwotina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oijuke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ebyahinguire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okuyakulinzire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Obw'orora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ly'abaguda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ery'omw'iguru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Otalyegomba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by'abandi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habw'ebyawe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Mubike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n'omubingi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obwosoberwa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Otatina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Baraga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emigisa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ohairwe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B'amaraika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nibakukonyera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Obwotuntuzibwa eby'ensi enu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Obwotuntuzibwa eby'ensi enu</dc:title>
  <dc:creator>mary</dc:creator>
  <cp:lastModifiedBy>mary</cp:lastModifiedBy>
  <cp:revision>7</cp:revision>
  <dcterms:created xsi:type="dcterms:W3CDTF">2022-09-01T17:18:41Z</dcterms:created>
  <dcterms:modified xsi:type="dcterms:W3CDTF">2022-09-01T19:53:06Z</dcterms:modified>
</cp:coreProperties>
</file>