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CA58-3C29-4BC5-80E4-2CDD8043A7CA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6E68-4AE5-4C68-ADB1-505BA40E3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CA58-3C29-4BC5-80E4-2CDD8043A7CA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6E68-4AE5-4C68-ADB1-505BA40E3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CA58-3C29-4BC5-80E4-2CDD8043A7CA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6E68-4AE5-4C68-ADB1-505BA40E3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CA58-3C29-4BC5-80E4-2CDD8043A7CA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6E68-4AE5-4C68-ADB1-505BA40E3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CA58-3C29-4BC5-80E4-2CDD8043A7CA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6E68-4AE5-4C68-ADB1-505BA40E3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CA58-3C29-4BC5-80E4-2CDD8043A7CA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6E68-4AE5-4C68-ADB1-505BA40E3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CA58-3C29-4BC5-80E4-2CDD8043A7CA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6E68-4AE5-4C68-ADB1-505BA40E3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CA58-3C29-4BC5-80E4-2CDD8043A7CA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6E68-4AE5-4C68-ADB1-505BA40E3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CA58-3C29-4BC5-80E4-2CDD8043A7CA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6E68-4AE5-4C68-ADB1-505BA40E3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CA58-3C29-4BC5-80E4-2CDD8043A7CA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6E68-4AE5-4C68-ADB1-505BA40E3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CA58-3C29-4BC5-80E4-2CDD8043A7CA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6E68-4AE5-4C68-ADB1-505BA40E3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ACA58-3C29-4BC5-80E4-2CDD8043A7CA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D6E68-4AE5-4C68-ADB1-505BA40E32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rom Greenland's Icy Mountains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rom Greenland's Icy Mountains pian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"/>
            <a:ext cx="4104456" cy="332656"/>
          </a:xfrm>
        </p:spPr>
        <p:txBody>
          <a:bodyPr>
            <a:noAutofit/>
          </a:bodyPr>
          <a:lstStyle/>
          <a:p>
            <a:r>
              <a:rPr lang="en-US" sz="3200" b="1" dirty="0"/>
              <a:t>Ó, </a:t>
            </a:r>
            <a:r>
              <a:rPr lang="en-US" sz="3200" b="1" dirty="0" err="1"/>
              <a:t>Grönland</a:t>
            </a:r>
            <a:r>
              <a:rPr lang="en-US" sz="3200" b="1" dirty="0"/>
              <a:t> </a:t>
            </a:r>
            <a:r>
              <a:rPr lang="en-US" sz="3200" b="1" dirty="0" err="1"/>
              <a:t>jégvilága</a:t>
            </a:r>
            <a:r>
              <a:rPr lang="en-US" sz="3200" b="1" dirty="0"/>
              <a:t>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6408712" cy="4514056"/>
          </a:xfrm>
        </p:spPr>
        <p:txBody>
          <a:bodyPr numCol="2">
            <a:noAutofit/>
          </a:bodyPr>
          <a:lstStyle/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Ó, Grönland jégvilága!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Ó, Ceylon illata!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Afrika ősi kincse,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gyémántja, aranya!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pompa álma, csábja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 embert elvakít—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látják, se kívánják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menny áldásait.</a:t>
            </a:r>
          </a:p>
          <a:p>
            <a:pPr algn="l"/>
            <a:endParaRPr lang="hu-HU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Oly szép a föld sok tája,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oly gazdag távlata!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át- meg általjárja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versengés zaja.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Hát mindhiába adta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Isten a sok-sok jót?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 ember csak elrontja,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oly megátalkodott!</a:t>
            </a:r>
          </a:p>
          <a:p>
            <a:pPr algn="l"/>
            <a:endParaRPr lang="hu-HU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Ám földünk minden népe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értelmet, célt keres: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 élet bajra bajt hoz,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szívük oly üres!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kincsek útját járják,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lelkük mást kíván.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szívük mélyén sejtik: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jobb út is van talán.</a:t>
            </a:r>
          </a:p>
          <a:p>
            <a:pPr algn="l"/>
            <a:endParaRPr lang="hu-H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Ki úgy érzi: hiába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sok-sok küzdelem,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 bűnét szívből bánja,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annak kegyelem!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Mert Jézus meghalt érted,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új életed lehet!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Csak fordulj hozzá hittel—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meggyógyul szíved!</a:t>
            </a:r>
          </a:p>
          <a:p>
            <a:pPr algn="l"/>
            <a:endParaRPr lang="hu-HU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Ha ismered, ó, hirdesd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menny üzenetét: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Isten nekünk ígéri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bocsánat békéjét!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Te már megtaláltad,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mondd másnak is a hírt: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Hogy Jézus hívja, várja—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 kell más, csak a hit!</a:t>
            </a:r>
          </a:p>
          <a:p>
            <a:pPr algn="l"/>
            <a:endParaRPr lang="hu-HU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Egyszerre egy-egy lélek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talál majd így haza,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Egyenként hív el Jézus,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szólít meg Ő maga!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Országa bővül, terjed,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míg értünk visszajön,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 Ő uralkodása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dicsőség és öröm!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240</Words>
  <Application>Microsoft Office PowerPoint</Application>
  <PresentationFormat>On-screen Show (4:3)</PresentationFormat>
  <Paragraphs>54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Ó, Grönland jégvilága!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Ó, Grönland jégvilága!</dc:title>
  <dc:creator>mary</dc:creator>
  <cp:lastModifiedBy>mary</cp:lastModifiedBy>
  <cp:revision>7</cp:revision>
  <dcterms:created xsi:type="dcterms:W3CDTF">2022-05-19T19:53:59Z</dcterms:created>
  <dcterms:modified xsi:type="dcterms:W3CDTF">2022-09-29T19:46:27Z</dcterms:modified>
</cp:coreProperties>
</file>