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94D11-A364-43D2-8E64-9AB115B462D8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88C89-3648-4759-8722-7BDC51509F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94D11-A364-43D2-8E64-9AB115B462D8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88C89-3648-4759-8722-7BDC51509F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94D11-A364-43D2-8E64-9AB115B462D8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88C89-3648-4759-8722-7BDC51509F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94D11-A364-43D2-8E64-9AB115B462D8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88C89-3648-4759-8722-7BDC51509F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94D11-A364-43D2-8E64-9AB115B462D8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88C89-3648-4759-8722-7BDC51509F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94D11-A364-43D2-8E64-9AB115B462D8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88C89-3648-4759-8722-7BDC51509F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94D11-A364-43D2-8E64-9AB115B462D8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88C89-3648-4759-8722-7BDC51509F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94D11-A364-43D2-8E64-9AB115B462D8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88C89-3648-4759-8722-7BDC51509F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94D11-A364-43D2-8E64-9AB115B462D8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88C89-3648-4759-8722-7BDC51509F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94D11-A364-43D2-8E64-9AB115B462D8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88C89-3648-4759-8722-7BDC51509F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94D11-A364-43D2-8E64-9AB115B462D8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88C89-3648-4759-8722-7BDC51509F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94D11-A364-43D2-8E64-9AB115B462D8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88C89-3648-4759-8722-7BDC51509F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owing in the morning.jpg"/>
          <p:cNvPicPr>
            <a:picLocks noChangeAspect="1"/>
          </p:cNvPicPr>
          <p:nvPr userDrawn="1"/>
        </p:nvPicPr>
        <p:blipFill>
          <a:blip r:embed="rId14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mafaza vo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0"/>
            <a:ext cx="6984776" cy="576064"/>
          </a:xfrm>
        </p:spPr>
        <p:txBody>
          <a:bodyPr>
            <a:normAutofit fontScale="90000"/>
          </a:bodyPr>
          <a:lstStyle/>
          <a:p>
            <a:r>
              <a:rPr lang="fi-FI" sz="4000" b="1" dirty="0" smtClean="0"/>
              <a:t>Mamafaza voa, ka aza mba malaina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124744"/>
            <a:ext cx="8280920" cy="5184576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Mamafaza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fantatrao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vanona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amin’ny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hariva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amin’ny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maraina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Mamafaza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mijanona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Fiv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Matokia</a:t>
            </a:r>
            <a:r>
              <a:rPr lang="en-US" sz="1800" b="1" dirty="0" smtClean="0">
                <a:solidFill>
                  <a:srgbClr val="FF0000"/>
                </a:solidFill>
              </a:rPr>
              <a:t> re, </a:t>
            </a:r>
            <a:r>
              <a:rPr lang="en-US" sz="1800" b="1" dirty="0" err="1" smtClean="0">
                <a:solidFill>
                  <a:srgbClr val="FF0000"/>
                </a:solidFill>
              </a:rPr>
              <a:t>matokia</a:t>
            </a:r>
            <a:r>
              <a:rPr lang="en-US" sz="1800" b="1" dirty="0" smtClean="0">
                <a:solidFill>
                  <a:srgbClr val="FF0000"/>
                </a:solidFill>
              </a:rPr>
              <a:t> re,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Hisy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amboara</a:t>
            </a:r>
            <a:r>
              <a:rPr lang="en-US" sz="1800" b="1" dirty="0" smtClean="0">
                <a:solidFill>
                  <a:srgbClr val="FF0000"/>
                </a:solidFill>
              </a:rPr>
              <a:t> ho </a:t>
            </a:r>
            <a:r>
              <a:rPr lang="en-US" sz="1800" b="1" dirty="0" err="1" smtClean="0">
                <a:solidFill>
                  <a:srgbClr val="FF0000"/>
                </a:solidFill>
              </a:rPr>
              <a:t>anao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anie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Matokia</a:t>
            </a:r>
            <a:r>
              <a:rPr lang="en-US" sz="1800" b="1" dirty="0" smtClean="0">
                <a:solidFill>
                  <a:srgbClr val="FF0000"/>
                </a:solidFill>
              </a:rPr>
              <a:t> re, </a:t>
            </a:r>
            <a:r>
              <a:rPr lang="en-US" sz="1800" b="1" dirty="0" err="1" smtClean="0">
                <a:solidFill>
                  <a:srgbClr val="FF0000"/>
                </a:solidFill>
              </a:rPr>
              <a:t>matokia</a:t>
            </a:r>
            <a:r>
              <a:rPr lang="en-US" sz="1800" b="1" dirty="0" smtClean="0">
                <a:solidFill>
                  <a:srgbClr val="FF0000"/>
                </a:solidFill>
              </a:rPr>
              <a:t> re,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Hisy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amboara</a:t>
            </a:r>
            <a:r>
              <a:rPr lang="en-US" sz="1800" b="1" dirty="0" smtClean="0">
                <a:solidFill>
                  <a:srgbClr val="FF0000"/>
                </a:solidFill>
              </a:rPr>
              <a:t> ho </a:t>
            </a:r>
            <a:r>
              <a:rPr lang="en-US" sz="1800" b="1" dirty="0" err="1" smtClean="0">
                <a:solidFill>
                  <a:srgbClr val="FF0000"/>
                </a:solidFill>
              </a:rPr>
              <a:t>anao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anie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Mamafaza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amin’ny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mahantra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mifidy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hasian-tsoa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mazoto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sady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antra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homen’ny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valisoa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tokoa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Mamafaza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amin’ny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malemy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ampio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reraka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am-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Asehoy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Jesosy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loharanon-kery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anovozy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ilain’ny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Miasà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sakaiza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milofosa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tsara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azonao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Matahora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vita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anjara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lzay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napetraky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142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Mamafaza voa, ka aza mba malaina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Mamafaza voa, ka aza mba malaina</dc:title>
  <dc:creator>mary</dc:creator>
  <cp:lastModifiedBy>mary</cp:lastModifiedBy>
  <cp:revision>7</cp:revision>
  <dcterms:created xsi:type="dcterms:W3CDTF">2022-09-10T15:48:40Z</dcterms:created>
  <dcterms:modified xsi:type="dcterms:W3CDTF">2022-09-12T16:08:51Z</dcterms:modified>
</cp:coreProperties>
</file>