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E7C6-E19C-4620-A0F4-6BF6B771A8EF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334A-48AE-45C2-8B9C-186AE95E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E7C6-E19C-4620-A0F4-6BF6B771A8EF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334A-48AE-45C2-8B9C-186AE95E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E7C6-E19C-4620-A0F4-6BF6B771A8EF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334A-48AE-45C2-8B9C-186AE95E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E7C6-E19C-4620-A0F4-6BF6B771A8EF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334A-48AE-45C2-8B9C-186AE95E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E7C6-E19C-4620-A0F4-6BF6B771A8EF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334A-48AE-45C2-8B9C-186AE95E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E7C6-E19C-4620-A0F4-6BF6B771A8EF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334A-48AE-45C2-8B9C-186AE95E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E7C6-E19C-4620-A0F4-6BF6B771A8EF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334A-48AE-45C2-8B9C-186AE95E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E7C6-E19C-4620-A0F4-6BF6B771A8EF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334A-48AE-45C2-8B9C-186AE95E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E7C6-E19C-4620-A0F4-6BF6B771A8EF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334A-48AE-45C2-8B9C-186AE95E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E7C6-E19C-4620-A0F4-6BF6B771A8EF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334A-48AE-45C2-8B9C-186AE95E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E7C6-E19C-4620-A0F4-6BF6B771A8EF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334A-48AE-45C2-8B9C-186AE95E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7E7C6-E19C-4620-A0F4-6BF6B771A8EF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3334A-48AE-45C2-8B9C-186AE95E838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ju, Laskar Krist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260648"/>
            <a:ext cx="4536504" cy="3326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Maju</a:t>
            </a:r>
            <a:r>
              <a:rPr lang="en-US" b="1" dirty="0"/>
              <a:t>, </a:t>
            </a:r>
            <a:r>
              <a:rPr lang="en-US" b="1" dirty="0" err="1"/>
              <a:t>Laskar</a:t>
            </a:r>
            <a:r>
              <a:rPr lang="en-US" b="1" dirty="0"/>
              <a:t> </a:t>
            </a:r>
            <a:r>
              <a:rPr lang="en-US" b="1" dirty="0" err="1"/>
              <a:t>Kristus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052736"/>
            <a:ext cx="9217024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1.Maju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g'lap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memimpin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berperang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iringi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cemerlang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Maju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laskar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Kristus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Lawan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kuasa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g'lap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Ikut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salib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sungguh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tetap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2.Mari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Iblis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Guncanglah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gempar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nyaring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3.Bagai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G'reja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kudus.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4.Kuasa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timbul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tenggelam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g'reja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terbenam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sanggup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menjatuhkannya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memenuhi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5.Maju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sujud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151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Maju, Laskar Kristus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Maju, Laskar Kristus </dc:title>
  <dc:creator>mary</dc:creator>
  <cp:lastModifiedBy>mary</cp:lastModifiedBy>
  <cp:revision>6</cp:revision>
  <dcterms:created xsi:type="dcterms:W3CDTF">2022-09-30T17:15:00Z</dcterms:created>
  <dcterms:modified xsi:type="dcterms:W3CDTF">2022-09-30T18:47:08Z</dcterms:modified>
</cp:coreProperties>
</file>