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D12F6-C768-4D55-A1A0-0884260F9B25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628C0-8086-435A-8A58-1B88A934A3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bih Dekat Pad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1"/>
            <a:ext cx="4608512" cy="360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Lebih</a:t>
            </a:r>
            <a:r>
              <a:rPr lang="en-US" b="1" dirty="0" smtClean="0"/>
              <a:t> </a:t>
            </a:r>
            <a:r>
              <a:rPr lang="en-US" b="1" dirty="0" err="1"/>
              <a:t>Dekat</a:t>
            </a:r>
            <a:r>
              <a:rPr lang="en-US" b="1" dirty="0"/>
              <a:t> </a:t>
            </a:r>
            <a:r>
              <a:rPr lang="en-US" b="1" dirty="0" err="1"/>
              <a:t>PadaMu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908720"/>
            <a:ext cx="30963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lemah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kuasa</a:t>
            </a:r>
            <a:endParaRPr lang="en-US" b="1" dirty="0" smtClean="0"/>
          </a:p>
          <a:p>
            <a:r>
              <a:rPr lang="en-US" b="1" dirty="0" err="1" smtClean="0"/>
              <a:t>Hindarkan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dosa</a:t>
            </a:r>
            <a:endParaRPr lang="en-US" b="1" dirty="0" smtClean="0"/>
          </a:p>
          <a:p>
            <a:r>
              <a:rPr lang="en-US" b="1" dirty="0" smtClean="0"/>
              <a:t>Dan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berbahagia</a:t>
            </a:r>
            <a:endParaRPr lang="en-US" b="1" dirty="0" smtClean="0"/>
          </a:p>
          <a:p>
            <a:r>
              <a:rPr lang="en-US" b="1" dirty="0" smtClean="0"/>
              <a:t>Serta </a:t>
            </a:r>
            <a:r>
              <a:rPr lang="en-US" b="1" dirty="0" err="1" smtClean="0"/>
              <a:t>girang</a:t>
            </a:r>
            <a:r>
              <a:rPr lang="en-US" b="1" dirty="0" smtClean="0"/>
              <a:t> </a:t>
            </a:r>
            <a:r>
              <a:rPr lang="en-US" b="1" dirty="0" err="1" smtClean="0"/>
              <a:t>trus</a:t>
            </a:r>
            <a:r>
              <a:rPr lang="en-US" b="1" dirty="0" smtClean="0"/>
              <a:t> </a:t>
            </a:r>
            <a:r>
              <a:rPr lang="en-US" b="1" dirty="0" err="1" smtClean="0"/>
              <a:t>selamanya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Lebih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dekat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padaMu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Itu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permohonanaku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Tiap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sertaMu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Oh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tolong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padaku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 </a:t>
            </a:r>
            <a:r>
              <a:rPr lang="en-US" b="1" dirty="0" err="1" smtClean="0"/>
              <a:t>penuh</a:t>
            </a:r>
            <a:r>
              <a:rPr lang="en-US" b="1" dirty="0" smtClean="0"/>
              <a:t> </a:t>
            </a:r>
            <a:r>
              <a:rPr lang="en-US" b="1" dirty="0" err="1" smtClean="0"/>
              <a:t>susah</a:t>
            </a:r>
            <a:endParaRPr lang="en-US" b="1" dirty="0" smtClean="0"/>
          </a:p>
          <a:p>
            <a:r>
              <a:rPr lang="en-US" b="1" dirty="0" err="1" smtClean="0"/>
              <a:t>Hidupku</a:t>
            </a:r>
            <a:r>
              <a:rPr lang="en-US" b="1" dirty="0" smtClean="0"/>
              <a:t> </a:t>
            </a:r>
            <a:r>
              <a:rPr lang="en-US" b="1" dirty="0" err="1" smtClean="0"/>
              <a:t>jadi</a:t>
            </a:r>
            <a:r>
              <a:rPr lang="en-US" b="1" dirty="0" smtClean="0"/>
              <a:t> </a:t>
            </a:r>
            <a:r>
              <a:rPr lang="en-US" b="1" dirty="0" err="1" smtClean="0"/>
              <a:t>payah</a:t>
            </a:r>
            <a:endParaRPr lang="en-US" b="1" dirty="0" smtClean="0"/>
          </a:p>
          <a:p>
            <a:r>
              <a:rPr lang="en-US" b="1" dirty="0" err="1" smtClean="0"/>
              <a:t>Tapi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cinta</a:t>
            </a:r>
            <a:endParaRPr lang="en-US" b="1" dirty="0" smtClean="0"/>
          </a:p>
          <a:p>
            <a:r>
              <a:rPr lang="en-US" b="1" dirty="0" err="1" smtClean="0"/>
              <a:t>Tolongku</a:t>
            </a:r>
            <a:r>
              <a:rPr lang="en-US" b="1" dirty="0" smtClean="0"/>
              <a:t> </a:t>
            </a:r>
            <a:r>
              <a:rPr lang="en-US" b="1" dirty="0" err="1" smtClean="0"/>
              <a:t>dari</a:t>
            </a:r>
            <a:r>
              <a:rPr lang="en-US" b="1" dirty="0" smtClean="0"/>
              <a:t> </a:t>
            </a:r>
            <a:r>
              <a:rPr lang="en-US" b="1" dirty="0" err="1" smtClean="0"/>
              <a:t>bahaya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/>
              <a:t>Kalau</a:t>
            </a:r>
            <a:r>
              <a:rPr lang="en-US" b="1" dirty="0" smtClean="0"/>
              <a:t> </a:t>
            </a:r>
            <a:r>
              <a:rPr lang="en-US" b="1" dirty="0" err="1" smtClean="0"/>
              <a:t>tubuhku</a:t>
            </a:r>
            <a:r>
              <a:rPr lang="en-US" b="1" dirty="0" smtClean="0"/>
              <a:t> </a:t>
            </a:r>
            <a:r>
              <a:rPr lang="en-US" b="1" dirty="0" err="1" smtClean="0"/>
              <a:t>lalu</a:t>
            </a:r>
            <a:endParaRPr lang="en-US" b="1" dirty="0" smtClean="0"/>
          </a:p>
          <a:p>
            <a:r>
              <a:rPr lang="en-US" b="1" dirty="0" err="1" smtClean="0"/>
              <a:t>Sperti</a:t>
            </a:r>
            <a:r>
              <a:rPr lang="en-US" b="1" dirty="0" smtClean="0"/>
              <a:t> </a:t>
            </a:r>
            <a:r>
              <a:rPr lang="en-US" b="1" dirty="0" err="1" smtClean="0"/>
              <a:t>bunga</a:t>
            </a:r>
            <a:r>
              <a:rPr lang="en-US" b="1" dirty="0" smtClean="0"/>
              <a:t> yang </a:t>
            </a:r>
            <a:r>
              <a:rPr lang="en-US" b="1" dirty="0" err="1" smtClean="0"/>
              <a:t>lalu</a:t>
            </a:r>
            <a:endParaRPr lang="en-US" b="1" dirty="0" smtClean="0"/>
          </a:p>
          <a:p>
            <a:r>
              <a:rPr lang="en-US" b="1" dirty="0" err="1" smtClean="0"/>
              <a:t>Kuberseru</a:t>
            </a:r>
            <a:r>
              <a:rPr lang="en-US" b="1" dirty="0" smtClean="0"/>
              <a:t> </a:t>
            </a:r>
            <a:r>
              <a:rPr lang="en-US" b="1" dirty="0" err="1" smtClean="0"/>
              <a:t>padamu</a:t>
            </a:r>
            <a:endParaRPr lang="en-US" b="1" dirty="0" smtClean="0"/>
          </a:p>
          <a:p>
            <a:r>
              <a:rPr lang="en-US" b="1" dirty="0" smtClean="0"/>
              <a:t>Oh </a:t>
            </a: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 smtClean="0"/>
              <a:t>tolong</a:t>
            </a:r>
            <a:r>
              <a:rPr lang="en-US" b="1" dirty="0" smtClean="0"/>
              <a:t> </a:t>
            </a:r>
            <a:r>
              <a:rPr lang="en-US" b="1" dirty="0" err="1" smtClean="0"/>
              <a:t>padaku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Lebih Dekat PadaMu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Lebih Dekat PadaMu </dc:title>
  <dc:creator>mary</dc:creator>
  <cp:lastModifiedBy>mary</cp:lastModifiedBy>
  <cp:revision>7</cp:revision>
  <dcterms:created xsi:type="dcterms:W3CDTF">2022-09-14T22:50:52Z</dcterms:created>
  <dcterms:modified xsi:type="dcterms:W3CDTF">2022-09-15T16:39:32Z</dcterms:modified>
</cp:coreProperties>
</file>