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DC928-A715-4D8C-9E19-2E21FA8FD2E4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C93CE-62F5-497F-BF18-CAB3826223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a Closer Walk with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264696" cy="5784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Just a Closer Walk with Thee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3888432" cy="583264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 am weak but Thou art strong;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keep me from all wrong;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I'll be satisfied as long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 walk, let me walk close to Thee.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Just a closer walk with Thee,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Grant it, Jesus, is my plea,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Daily walking close to Thee,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Let it be, dear Lord, let it be.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Thro' this world of toil and snares,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I falter, Lord, who cares?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with me my burden shares?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 but Thee, dear Lord, none but Thee.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When my feeble life is o'er,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Time for me will be no more;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Guide me gently, safely o'er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Thy kingdom shore, to Thy shore.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a Closer Walk with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Closer Walk with Thee</dc:title>
  <dc:creator>mary</dc:creator>
  <cp:lastModifiedBy>mary</cp:lastModifiedBy>
  <cp:revision>4</cp:revision>
  <dcterms:created xsi:type="dcterms:W3CDTF">2022-09-13T23:10:01Z</dcterms:created>
  <dcterms:modified xsi:type="dcterms:W3CDTF">2022-09-14T22:15:30Z</dcterms:modified>
</cp:coreProperties>
</file>