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89609-ACFF-48DC-A1DE-2D7DD3CD4B1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5679F-E2B3-4BC5-8EBD-EDF7E1D949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nto a ti, mi buen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4046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Junto a ti, mi buen Señor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3168352" cy="4874096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 preciso mi Señor,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 reclama el corazón;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Ven y muéstrame tu amor,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Quiero ser yo también bendición.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Junto a Ti, mi buen Señor,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Quiero andar, mi Salvador;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Día a día guíame;</a:t>
            </a:r>
          </a:p>
          <a:p>
            <a:pPr algn="l"/>
            <a:r>
              <a:rPr lang="es-ES" sz="1700" b="1" dirty="0" err="1" smtClean="0">
                <a:solidFill>
                  <a:srgbClr val="FF0000"/>
                </a:solidFill>
              </a:rPr>
              <a:t>Oyeme</a:t>
            </a:r>
            <a:r>
              <a:rPr lang="es-ES" sz="1700" b="1" dirty="0" smtClean="0">
                <a:solidFill>
                  <a:srgbClr val="FF0000"/>
                </a:solidFill>
              </a:rPr>
              <a:t>, buen Señor, óyeme.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 soy débil mi Señor,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Dame fortaleza hoy;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Pues seguro yo estaré,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 Tú vas junto a mí, Salvador.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Habla claro, mi Señor,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Quiero oír Tu dulce voz;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saber que quieres Tú,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Háblame, lléname, tómame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Junto a ti, mi buen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Junto a ti, mi buen Señor</dc:title>
  <dc:creator>mary</dc:creator>
  <cp:lastModifiedBy>mary</cp:lastModifiedBy>
  <cp:revision>6</cp:revision>
  <dcterms:created xsi:type="dcterms:W3CDTF">2022-09-13T23:12:58Z</dcterms:created>
  <dcterms:modified xsi:type="dcterms:W3CDTF">2022-09-14T22:23:01Z</dcterms:modified>
</cp:coreProperties>
</file>