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AD65-3A14-4ABA-ADAC-1F14F7EA108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E676-DCF0-4850-992D-DB32813B31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AD65-3A14-4ABA-ADAC-1F14F7EA108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E676-DCF0-4850-992D-DB32813B31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AD65-3A14-4ABA-ADAC-1F14F7EA108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E676-DCF0-4850-992D-DB32813B31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AD65-3A14-4ABA-ADAC-1F14F7EA108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E676-DCF0-4850-992D-DB32813B31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AD65-3A14-4ABA-ADAC-1F14F7EA108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E676-DCF0-4850-992D-DB32813B31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AD65-3A14-4ABA-ADAC-1F14F7EA108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E676-DCF0-4850-992D-DB32813B31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AD65-3A14-4ABA-ADAC-1F14F7EA108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E676-DCF0-4850-992D-DB32813B31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AD65-3A14-4ABA-ADAC-1F14F7EA108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E676-DCF0-4850-992D-DB32813B31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AD65-3A14-4ABA-ADAC-1F14F7EA108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E676-DCF0-4850-992D-DB32813B31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AD65-3A14-4ABA-ADAC-1F14F7EA108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E676-DCF0-4850-992D-DB32813B31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AD65-3A14-4ABA-ADAC-1F14F7EA108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DE676-DCF0-4850-992D-DB32813B31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CAD65-3A14-4ABA-ADAC-1F14F7EA108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E676-DCF0-4850-992D-DB32813B31B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is Eye Is on the Sparrow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é nosso Gu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320480" cy="3898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Jesus </a:t>
            </a:r>
            <a:r>
              <a:rPr lang="en-US" b="1" dirty="0"/>
              <a:t>é </a:t>
            </a:r>
            <a:r>
              <a:rPr lang="en-US" b="1" dirty="0" err="1"/>
              <a:t>nosso</a:t>
            </a:r>
            <a:r>
              <a:rPr lang="en-US" b="1" dirty="0"/>
              <a:t> </a:t>
            </a:r>
            <a:r>
              <a:rPr lang="en-US" b="1" dirty="0" err="1"/>
              <a:t>Guia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7376864" cy="494610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Que pode consolar-nos neste peregrinar?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Quem pode conduzir-nos ao nosso eterno lar?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Quem pode dar-nos mais forças? Quem pode nos socorrer?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Aquele que,por piedade, foi na cruz por nós morrer;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que sobre tudo, recebeu de Deus poder.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Jesus é o nosso Guia,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Perfeito e fiel;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Esperemos noite e dia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Só em cristo, o Emanuel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Por um caminho plano nos guiará Jesus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nos ilumina com Sua eterna Luz;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É, Ele Quem nos envia graça, virtude, e poder,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neste mundo de trevas, nos fará resplandecer;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Findando a jornada, Sua face iremos ver.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120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é nosso Guia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Jesus é nosso Guia </dc:title>
  <dc:creator>mary</dc:creator>
  <cp:lastModifiedBy>mary</cp:lastModifiedBy>
  <cp:revision>5</cp:revision>
  <dcterms:created xsi:type="dcterms:W3CDTF">2022-09-21T14:56:24Z</dcterms:created>
  <dcterms:modified xsi:type="dcterms:W3CDTF">2022-09-21T15:34:54Z</dcterms:modified>
</cp:coreProperties>
</file>