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44BA6-3BBD-4C75-918D-94825FAFB016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7A1CF-8F77-4DBD-9EED-2C48455A73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44BA6-3BBD-4C75-918D-94825FAFB016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7A1CF-8F77-4DBD-9EED-2C48455A73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44BA6-3BBD-4C75-918D-94825FAFB016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7A1CF-8F77-4DBD-9EED-2C48455A73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44BA6-3BBD-4C75-918D-94825FAFB016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7A1CF-8F77-4DBD-9EED-2C48455A73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44BA6-3BBD-4C75-918D-94825FAFB016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7A1CF-8F77-4DBD-9EED-2C48455A73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44BA6-3BBD-4C75-918D-94825FAFB016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7A1CF-8F77-4DBD-9EED-2C48455A73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44BA6-3BBD-4C75-918D-94825FAFB016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7A1CF-8F77-4DBD-9EED-2C48455A73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44BA6-3BBD-4C75-918D-94825FAFB016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7A1CF-8F77-4DBD-9EED-2C48455A73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44BA6-3BBD-4C75-918D-94825FAFB016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7A1CF-8F77-4DBD-9EED-2C48455A73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44BA6-3BBD-4C75-918D-94825FAFB016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7A1CF-8F77-4DBD-9EED-2C48455A73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44BA6-3BBD-4C75-918D-94825FAFB016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7A1CF-8F77-4DBD-9EED-2C48455A73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44BA6-3BBD-4C75-918D-94825FAFB016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D7A1CF-8F77-4DBD-9EED-2C48455A736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주 예수보다 더 귀한 것은 없네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6754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 é Melh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1"/>
            <a:ext cx="3672408" cy="404664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Jesus é </a:t>
            </a:r>
            <a:r>
              <a:rPr lang="en-US" b="1" dirty="0" err="1"/>
              <a:t>melhor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632" y="620688"/>
            <a:ext cx="6400800" cy="4730080"/>
          </a:xfrm>
        </p:spPr>
        <p:txBody>
          <a:bodyPr>
            <a:noAutofit/>
          </a:bodyPr>
          <a:lstStyle/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Jesus é melhor, sim, que ouro e bens,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é melhor do que tudo que tens,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melhor que riquezas e posições,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melhor muito mais do que milhões.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Pode ser um rei com poder nas mãos,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mas do mal escravo sim.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Mil vezes prefiro o meu Jesus,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e servi-lo até o fim.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Jesus é melhor que qualquer valor,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Amigo leal no prazer e na dor,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melhor do que tudo ele é pra mim,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melhor que qualquer bom amigo enfim.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Jesus é mais puro que a linda flor,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é melhor, ele, sim, satisfaz,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é melhor, sim, ele é amor,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caminho e luz, verdade e paz.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139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Jesus é melhor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Jesus é melhor</dc:title>
  <dc:creator>mary</dc:creator>
  <cp:lastModifiedBy>mary</cp:lastModifiedBy>
  <cp:revision>3</cp:revision>
  <dcterms:created xsi:type="dcterms:W3CDTF">2022-09-29T20:20:46Z</dcterms:created>
  <dcterms:modified xsi:type="dcterms:W3CDTF">2022-09-29T20:47:20Z</dcterms:modified>
</cp:coreProperties>
</file>