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6803-F74B-44E4-981B-BEE82FA65FAC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66803-F74B-44E4-981B-BEE82FA65FAC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64F2F-4B20-42BF-9458-6557ED6463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Hail The Power Of Jesus' Nam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36004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chemeClr val="bg1"/>
                </a:solidFill>
              </a:rPr>
              <a:t>Jésus </a:t>
            </a:r>
            <a:r>
              <a:rPr lang="fr-FR" b="1" dirty="0">
                <a:solidFill>
                  <a:schemeClr val="bg1"/>
                </a:solidFill>
              </a:rPr>
              <a:t>! Chantons Son nom puissant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28" y="1340768"/>
            <a:ext cx="6624736" cy="5184576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1.Jésus ! Chantons Son nom puissant !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Tombons tous à Ses pieds,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Tombons tous à Ses pieds,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Couronnons-Le royalement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fr-FR" sz="1600" b="1" dirty="0" err="1" smtClean="0">
                <a:solidFill>
                  <a:srgbClr val="FF0000"/>
                </a:solidFill>
              </a:rPr>
              <a:t>Ref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Qu’Il règne, Lui,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Qu’Il règne, Jésus !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Jésus, Jésus, Jésus !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Qu’Il règne, le Seigneur 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2.Toi Israël, semence élue,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À Dieu réconcilié,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À Dieu réconcilié,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Sa grâce vint pour ton salut.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3.Pécheur, n’oublie jamais Sa croix,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Son sang, Son agonie,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Son sang, Son agonie.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Apporte à Ses pieds tes trophées.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4.De chaque peuple et des nations,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Sur terre réunis,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Sur terre réunis,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Que Dieu reçoive adoration !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5.À cette multitude joints,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Tombons tous à Ses pieds,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Tombons tous à Ses pieds,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Chantons la gloire du Dieu saint !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23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Jésus ! Chantons Son nom puissant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Jésus ! Chantons Son nom puissant </dc:title>
  <dc:creator>mary</dc:creator>
  <cp:lastModifiedBy>mary</cp:lastModifiedBy>
  <cp:revision>6</cp:revision>
  <dcterms:created xsi:type="dcterms:W3CDTF">2022-09-08T16:00:04Z</dcterms:created>
  <dcterms:modified xsi:type="dcterms:W3CDTF">2022-09-10T20:40:11Z</dcterms:modified>
</cp:coreProperties>
</file>